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handoutMasterIdLst>
    <p:handoutMasterId r:id="rId7"/>
  </p:handoutMasterIdLst>
  <p:sldIdLst>
    <p:sldId id="332" r:id="rId5"/>
  </p:sldIdLst>
  <p:sldSz cx="7559675" cy="10691813"/>
  <p:notesSz cx="6858000" cy="9144000"/>
  <p:defaultTextStyle>
    <a:defPPr>
      <a:defRPr lang="en-US"/>
    </a:defPPr>
    <a:lvl1pPr marL="0" algn="l" defTabSz="497739" rtl="0" eaLnBrk="1" latinLnBrk="0" hangingPunct="1">
      <a:defRPr sz="1960" kern="1200">
        <a:solidFill>
          <a:schemeClr val="tx1"/>
        </a:solidFill>
        <a:latin typeface="+mn-lt"/>
        <a:ea typeface="+mn-ea"/>
        <a:cs typeface="+mn-cs"/>
      </a:defRPr>
    </a:lvl1pPr>
    <a:lvl2pPr marL="497739" algn="l" defTabSz="497739" rtl="0" eaLnBrk="1" latinLnBrk="0" hangingPunct="1">
      <a:defRPr sz="1960" kern="1200">
        <a:solidFill>
          <a:schemeClr val="tx1"/>
        </a:solidFill>
        <a:latin typeface="+mn-lt"/>
        <a:ea typeface="+mn-ea"/>
        <a:cs typeface="+mn-cs"/>
      </a:defRPr>
    </a:lvl2pPr>
    <a:lvl3pPr marL="995478" algn="l" defTabSz="497739" rtl="0" eaLnBrk="1" latinLnBrk="0" hangingPunct="1">
      <a:defRPr sz="1960" kern="1200">
        <a:solidFill>
          <a:schemeClr val="tx1"/>
        </a:solidFill>
        <a:latin typeface="+mn-lt"/>
        <a:ea typeface="+mn-ea"/>
        <a:cs typeface="+mn-cs"/>
      </a:defRPr>
    </a:lvl3pPr>
    <a:lvl4pPr marL="1493217" algn="l" defTabSz="497739" rtl="0" eaLnBrk="1" latinLnBrk="0" hangingPunct="1">
      <a:defRPr sz="1960" kern="1200">
        <a:solidFill>
          <a:schemeClr val="tx1"/>
        </a:solidFill>
        <a:latin typeface="+mn-lt"/>
        <a:ea typeface="+mn-ea"/>
        <a:cs typeface="+mn-cs"/>
      </a:defRPr>
    </a:lvl4pPr>
    <a:lvl5pPr marL="1990957" algn="l" defTabSz="497739" rtl="0" eaLnBrk="1" latinLnBrk="0" hangingPunct="1">
      <a:defRPr sz="1960" kern="1200">
        <a:solidFill>
          <a:schemeClr val="tx1"/>
        </a:solidFill>
        <a:latin typeface="+mn-lt"/>
        <a:ea typeface="+mn-ea"/>
        <a:cs typeface="+mn-cs"/>
      </a:defRPr>
    </a:lvl5pPr>
    <a:lvl6pPr marL="2488695" algn="l" defTabSz="497739" rtl="0" eaLnBrk="1" latinLnBrk="0" hangingPunct="1">
      <a:defRPr sz="1960" kern="1200">
        <a:solidFill>
          <a:schemeClr val="tx1"/>
        </a:solidFill>
        <a:latin typeface="+mn-lt"/>
        <a:ea typeface="+mn-ea"/>
        <a:cs typeface="+mn-cs"/>
      </a:defRPr>
    </a:lvl6pPr>
    <a:lvl7pPr marL="2986435" algn="l" defTabSz="497739" rtl="0" eaLnBrk="1" latinLnBrk="0" hangingPunct="1">
      <a:defRPr sz="1960" kern="1200">
        <a:solidFill>
          <a:schemeClr val="tx1"/>
        </a:solidFill>
        <a:latin typeface="+mn-lt"/>
        <a:ea typeface="+mn-ea"/>
        <a:cs typeface="+mn-cs"/>
      </a:defRPr>
    </a:lvl7pPr>
    <a:lvl8pPr marL="3484174" algn="l" defTabSz="497739" rtl="0" eaLnBrk="1" latinLnBrk="0" hangingPunct="1">
      <a:defRPr sz="1960" kern="1200">
        <a:solidFill>
          <a:schemeClr val="tx1"/>
        </a:solidFill>
        <a:latin typeface="+mn-lt"/>
        <a:ea typeface="+mn-ea"/>
        <a:cs typeface="+mn-cs"/>
      </a:defRPr>
    </a:lvl8pPr>
    <a:lvl9pPr marL="3981914" algn="l" defTabSz="497739" rtl="0" eaLnBrk="1" latinLnBrk="0" hangingPunct="1">
      <a:defRPr sz="1960" kern="1200">
        <a:solidFill>
          <a:schemeClr val="tx1"/>
        </a:solidFill>
        <a:latin typeface="+mn-lt"/>
        <a:ea typeface="+mn-ea"/>
        <a:cs typeface="+mn-cs"/>
      </a:defRPr>
    </a:lvl9pPr>
  </p:defaultTextStyle>
  <p:extLst>
    <p:ext uri="{521415D9-36F7-43E2-AB2F-B90AF26B5E84}">
      <p14:sectionLst xmlns:p14="http://schemas.microsoft.com/office/powerpoint/2010/main">
        <p14:section name="Single Storey" id="{1CC97572-29C4-4ADD-98F1-C8D55CC096CC}">
          <p14:sldIdLst>
            <p14:sldId id="332"/>
          </p14:sldIdLst>
        </p14:section>
        <p14:section name="Double Storey" id="{F074D433-75CB-457B-B6AA-8F546EFA36CF}">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04" autoAdjust="0"/>
    <p:restoredTop sz="96801" autoAdjust="0"/>
  </p:normalViewPr>
  <p:slideViewPr>
    <p:cSldViewPr snapToGrid="0">
      <p:cViewPr varScale="1">
        <p:scale>
          <a:sx n="102" d="100"/>
          <a:sy n="102" d="100"/>
        </p:scale>
        <p:origin x="4326"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96" d="100"/>
          <a:sy n="96" d="100"/>
        </p:scale>
        <p:origin x="222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 McLean" userId="bfd9ec35-3a75-4772-be28-616773127a59" providerId="ADAL" clId="{FBADF039-5551-4F5D-BB53-F4DE24971C55}"/>
    <pc:docChg chg="modSld">
      <pc:chgData name="Alex McLean" userId="bfd9ec35-3a75-4772-be28-616773127a59" providerId="ADAL" clId="{FBADF039-5551-4F5D-BB53-F4DE24971C55}" dt="2024-12-01T02:24:30.872" v="44" actId="14826"/>
      <pc:docMkLst>
        <pc:docMk/>
      </pc:docMkLst>
      <pc:sldChg chg="modSp mod">
        <pc:chgData name="Alex McLean" userId="bfd9ec35-3a75-4772-be28-616773127a59" providerId="ADAL" clId="{FBADF039-5551-4F5D-BB53-F4DE24971C55}" dt="2024-12-01T02:24:30.872" v="44" actId="14826"/>
        <pc:sldMkLst>
          <pc:docMk/>
          <pc:sldMk cId="2984522090" sldId="332"/>
        </pc:sldMkLst>
        <pc:spChg chg="mod">
          <ac:chgData name="Alex McLean" userId="bfd9ec35-3a75-4772-be28-616773127a59" providerId="ADAL" clId="{FBADF039-5551-4F5D-BB53-F4DE24971C55}" dt="2024-12-01T02:23:31.612" v="8" actId="20577"/>
          <ac:spMkLst>
            <pc:docMk/>
            <pc:sldMk cId="2984522090" sldId="332"/>
            <ac:spMk id="7" creationId="{50BE7BCE-90E6-3A72-DA8C-D227E2F0EECA}"/>
          </ac:spMkLst>
        </pc:spChg>
        <pc:spChg chg="mod">
          <ac:chgData name="Alex McLean" userId="bfd9ec35-3a75-4772-be28-616773127a59" providerId="ADAL" clId="{FBADF039-5551-4F5D-BB53-F4DE24971C55}" dt="2024-12-01T02:23:57.756" v="27" actId="20577"/>
          <ac:spMkLst>
            <pc:docMk/>
            <pc:sldMk cId="2984522090" sldId="332"/>
            <ac:spMk id="8" creationId="{B8B14028-8CBE-1B6E-5796-AFDEA012850B}"/>
          </ac:spMkLst>
        </pc:spChg>
        <pc:spChg chg="mod">
          <ac:chgData name="Alex McLean" userId="bfd9ec35-3a75-4772-be28-616773127a59" providerId="ADAL" clId="{FBADF039-5551-4F5D-BB53-F4DE24971C55}" dt="2024-12-01T02:24:18.834" v="43" actId="20577"/>
          <ac:spMkLst>
            <pc:docMk/>
            <pc:sldMk cId="2984522090" sldId="332"/>
            <ac:spMk id="20" creationId="{33357678-FED0-2CBD-D6E0-9C396D45E55A}"/>
          </ac:spMkLst>
        </pc:spChg>
        <pc:spChg chg="mod">
          <ac:chgData name="Alex McLean" userId="bfd9ec35-3a75-4772-be28-616773127a59" providerId="ADAL" clId="{FBADF039-5551-4F5D-BB53-F4DE24971C55}" dt="2024-12-01T02:23:51.450" v="18" actId="20577"/>
          <ac:spMkLst>
            <pc:docMk/>
            <pc:sldMk cId="2984522090" sldId="332"/>
            <ac:spMk id="25" creationId="{1286F571-E83B-81E6-3752-5C0879B297D6}"/>
          </ac:spMkLst>
        </pc:spChg>
        <pc:picChg chg="mod">
          <ac:chgData name="Alex McLean" userId="bfd9ec35-3a75-4772-be28-616773127a59" providerId="ADAL" clId="{FBADF039-5551-4F5D-BB53-F4DE24971C55}" dt="2024-12-01T02:24:30.872" v="44" actId="14826"/>
          <ac:picMkLst>
            <pc:docMk/>
            <pc:sldMk cId="2984522090" sldId="332"/>
            <ac:picMk id="5" creationId="{7009B32D-1353-C34A-C4C4-2E8ABF031A87}"/>
          </ac:picMkLst>
        </pc:picChg>
        <pc:picChg chg="mod">
          <ac:chgData name="Alex McLean" userId="bfd9ec35-3a75-4772-be28-616773127a59" providerId="ADAL" clId="{FBADF039-5551-4F5D-BB53-F4DE24971C55}" dt="2024-12-01T02:24:14.152" v="29" actId="14100"/>
          <ac:picMkLst>
            <pc:docMk/>
            <pc:sldMk cId="2984522090" sldId="332"/>
            <ac:picMk id="31" creationId="{0A047BBF-B550-7EAC-77E4-EF2E0CABE0A4}"/>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3885F48-A5F6-D640-7A05-500349BFE48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8D2823A1-1373-6AA3-A26C-7718DF9D7C3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047017-12DA-4830-A0A0-1984B3BB9CC4}" type="datetimeFigureOut">
              <a:rPr lang="en-AU" smtClean="0"/>
              <a:t>1/12/2024</a:t>
            </a:fld>
            <a:endParaRPr lang="en-AU"/>
          </a:p>
        </p:txBody>
      </p:sp>
      <p:sp>
        <p:nvSpPr>
          <p:cNvPr id="4" name="Footer Placeholder 3">
            <a:extLst>
              <a:ext uri="{FF2B5EF4-FFF2-40B4-BE49-F238E27FC236}">
                <a16:creationId xmlns:a16="http://schemas.microsoft.com/office/drawing/2014/main" id="{3BCBFD1C-8B0C-BD01-05D1-B388AA7FDFC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7E973DA5-0583-46F6-7B76-0858BD0B594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283102C-85CD-4F65-A9F1-CB95F16ADE8B}" type="slidenum">
              <a:rPr lang="en-AU" smtClean="0"/>
              <a:t>‹#›</a:t>
            </a:fld>
            <a:endParaRPr lang="en-AU"/>
          </a:p>
        </p:txBody>
      </p:sp>
    </p:spTree>
    <p:extLst>
      <p:ext uri="{BB962C8B-B14F-4D97-AF65-F5344CB8AC3E}">
        <p14:creationId xmlns:p14="http://schemas.microsoft.com/office/powerpoint/2010/main" val="1289888616"/>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950E0-961E-5F4B-99AE-2EA122FEE5F1}" type="datetimeFigureOut">
              <a:rPr lang="en-US" smtClean="0"/>
              <a:t>12/1/2024</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953286-7CC9-3149-AB83-D9B212B3B460}" type="slidenum">
              <a:rPr lang="en-US" smtClean="0"/>
              <a:t>‹#›</a:t>
            </a:fld>
            <a:endParaRPr lang="en-US"/>
          </a:p>
        </p:txBody>
      </p:sp>
    </p:spTree>
    <p:extLst>
      <p:ext uri="{BB962C8B-B14F-4D97-AF65-F5344CB8AC3E}">
        <p14:creationId xmlns:p14="http://schemas.microsoft.com/office/powerpoint/2010/main" val="660293259"/>
      </p:ext>
    </p:extLst>
  </p:cSld>
  <p:clrMap bg1="lt1" tx1="dk1" bg2="lt2" tx2="dk2" accent1="accent1" accent2="accent2" accent3="accent3" accent4="accent4" accent5="accent5" accent6="accent6" hlink="hlink" folHlink="folHlink"/>
  <p:notesStyle>
    <a:lvl1pPr marL="0" algn="l" defTabSz="995478" rtl="0" eaLnBrk="1" latinLnBrk="0" hangingPunct="1">
      <a:defRPr sz="1306" kern="1200">
        <a:solidFill>
          <a:schemeClr val="tx1"/>
        </a:solidFill>
        <a:latin typeface="+mn-lt"/>
        <a:ea typeface="+mn-ea"/>
        <a:cs typeface="+mn-cs"/>
      </a:defRPr>
    </a:lvl1pPr>
    <a:lvl2pPr marL="497739" algn="l" defTabSz="995478" rtl="0" eaLnBrk="1" latinLnBrk="0" hangingPunct="1">
      <a:defRPr sz="1306" kern="1200">
        <a:solidFill>
          <a:schemeClr val="tx1"/>
        </a:solidFill>
        <a:latin typeface="+mn-lt"/>
        <a:ea typeface="+mn-ea"/>
        <a:cs typeface="+mn-cs"/>
      </a:defRPr>
    </a:lvl2pPr>
    <a:lvl3pPr marL="995478" algn="l" defTabSz="995478" rtl="0" eaLnBrk="1" latinLnBrk="0" hangingPunct="1">
      <a:defRPr sz="1306" kern="1200">
        <a:solidFill>
          <a:schemeClr val="tx1"/>
        </a:solidFill>
        <a:latin typeface="+mn-lt"/>
        <a:ea typeface="+mn-ea"/>
        <a:cs typeface="+mn-cs"/>
      </a:defRPr>
    </a:lvl3pPr>
    <a:lvl4pPr marL="1493217" algn="l" defTabSz="995478" rtl="0" eaLnBrk="1" latinLnBrk="0" hangingPunct="1">
      <a:defRPr sz="1306" kern="1200">
        <a:solidFill>
          <a:schemeClr val="tx1"/>
        </a:solidFill>
        <a:latin typeface="+mn-lt"/>
        <a:ea typeface="+mn-ea"/>
        <a:cs typeface="+mn-cs"/>
      </a:defRPr>
    </a:lvl4pPr>
    <a:lvl5pPr marL="1990957" algn="l" defTabSz="995478" rtl="0" eaLnBrk="1" latinLnBrk="0" hangingPunct="1">
      <a:defRPr sz="1306" kern="1200">
        <a:solidFill>
          <a:schemeClr val="tx1"/>
        </a:solidFill>
        <a:latin typeface="+mn-lt"/>
        <a:ea typeface="+mn-ea"/>
        <a:cs typeface="+mn-cs"/>
      </a:defRPr>
    </a:lvl5pPr>
    <a:lvl6pPr marL="2488695" algn="l" defTabSz="995478" rtl="0" eaLnBrk="1" latinLnBrk="0" hangingPunct="1">
      <a:defRPr sz="1306" kern="1200">
        <a:solidFill>
          <a:schemeClr val="tx1"/>
        </a:solidFill>
        <a:latin typeface="+mn-lt"/>
        <a:ea typeface="+mn-ea"/>
        <a:cs typeface="+mn-cs"/>
      </a:defRPr>
    </a:lvl6pPr>
    <a:lvl7pPr marL="2986435" algn="l" defTabSz="995478" rtl="0" eaLnBrk="1" latinLnBrk="0" hangingPunct="1">
      <a:defRPr sz="1306" kern="1200">
        <a:solidFill>
          <a:schemeClr val="tx1"/>
        </a:solidFill>
        <a:latin typeface="+mn-lt"/>
        <a:ea typeface="+mn-ea"/>
        <a:cs typeface="+mn-cs"/>
      </a:defRPr>
    </a:lvl7pPr>
    <a:lvl8pPr marL="3484174" algn="l" defTabSz="995478" rtl="0" eaLnBrk="1" latinLnBrk="0" hangingPunct="1">
      <a:defRPr sz="1306" kern="1200">
        <a:solidFill>
          <a:schemeClr val="tx1"/>
        </a:solidFill>
        <a:latin typeface="+mn-lt"/>
        <a:ea typeface="+mn-ea"/>
        <a:cs typeface="+mn-cs"/>
      </a:defRPr>
    </a:lvl8pPr>
    <a:lvl9pPr marL="3981914" algn="l" defTabSz="995478" rtl="0" eaLnBrk="1" latinLnBrk="0" hangingPunct="1">
      <a:defRPr sz="130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E953286-7CC9-3149-AB83-D9B212B3B460}" type="slidenum">
              <a:rPr lang="en-US" smtClean="0"/>
              <a:t>1</a:t>
            </a:fld>
            <a:endParaRPr lang="en-US"/>
          </a:p>
        </p:txBody>
      </p:sp>
    </p:spTree>
    <p:extLst>
      <p:ext uri="{BB962C8B-B14F-4D97-AF65-F5344CB8AC3E}">
        <p14:creationId xmlns:p14="http://schemas.microsoft.com/office/powerpoint/2010/main" val="892345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S Floorplan">
    <p:bg>
      <p:bgPr>
        <a:solidFill>
          <a:schemeClr val="accent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9764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DS Floorplan">
    <p:bg>
      <p:bgPr>
        <a:solidFill>
          <a:schemeClr val="accent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03190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18920427"/>
      </p:ext>
    </p:extLst>
  </p:cSld>
  <p:clrMap bg1="lt1" tx1="dk1" bg2="lt2" tx2="dk2" accent1="accent1" accent2="accent2" accent3="accent3" accent4="accent4" accent5="accent5" accent6="accent6" hlink="hlink" folHlink="folHlink"/>
  <p:sldLayoutIdLst>
    <p:sldLayoutId id="2147483713" r:id="rId1"/>
    <p:sldLayoutId id="2147483714" r:id="rId2"/>
  </p:sldLayoutIdLst>
  <p:txStyles>
    <p:titleStyle>
      <a:lvl1pPr algn="l" defTabSz="555122" rtl="0" eaLnBrk="1" latinLnBrk="0" hangingPunct="1">
        <a:lnSpc>
          <a:spcPct val="90000"/>
        </a:lnSpc>
        <a:spcBef>
          <a:spcPct val="0"/>
        </a:spcBef>
        <a:buNone/>
        <a:defRPr sz="2671" kern="1200">
          <a:solidFill>
            <a:schemeClr val="tx1"/>
          </a:solidFill>
          <a:latin typeface="+mj-lt"/>
          <a:ea typeface="+mj-ea"/>
          <a:cs typeface="+mj-cs"/>
        </a:defRPr>
      </a:lvl1pPr>
    </p:titleStyle>
    <p:bodyStyle>
      <a:lvl1pPr marL="138781" indent="-138781" algn="l" defTabSz="555122" rtl="0" eaLnBrk="1" latinLnBrk="0" hangingPunct="1">
        <a:lnSpc>
          <a:spcPct val="90000"/>
        </a:lnSpc>
        <a:spcBef>
          <a:spcPts val="608"/>
        </a:spcBef>
        <a:buFont typeface="Arial" panose="020B0604020202020204" pitchFamily="34" charset="0"/>
        <a:buChar char="•"/>
        <a:defRPr sz="1700" kern="1200">
          <a:solidFill>
            <a:schemeClr val="tx1"/>
          </a:solidFill>
          <a:latin typeface="+mn-lt"/>
          <a:ea typeface="+mn-ea"/>
          <a:cs typeface="+mn-cs"/>
        </a:defRPr>
      </a:lvl1pPr>
      <a:lvl2pPr marL="416342" indent="-138781" algn="l" defTabSz="555122" rtl="0" eaLnBrk="1" latinLnBrk="0" hangingPunct="1">
        <a:lnSpc>
          <a:spcPct val="90000"/>
        </a:lnSpc>
        <a:spcBef>
          <a:spcPts val="303"/>
        </a:spcBef>
        <a:buFont typeface="Arial" panose="020B0604020202020204" pitchFamily="34" charset="0"/>
        <a:buChar char="•"/>
        <a:defRPr sz="1457" kern="1200">
          <a:solidFill>
            <a:schemeClr val="tx1"/>
          </a:solidFill>
          <a:latin typeface="+mn-lt"/>
          <a:ea typeface="+mn-ea"/>
          <a:cs typeface="+mn-cs"/>
        </a:defRPr>
      </a:lvl2pPr>
      <a:lvl3pPr marL="693904" indent="-138781" algn="l" defTabSz="555122" rtl="0" eaLnBrk="1" latinLnBrk="0" hangingPunct="1">
        <a:lnSpc>
          <a:spcPct val="90000"/>
        </a:lnSpc>
        <a:spcBef>
          <a:spcPts val="303"/>
        </a:spcBef>
        <a:buFont typeface="Arial" panose="020B0604020202020204" pitchFamily="34" charset="0"/>
        <a:buChar char="•"/>
        <a:defRPr sz="1214" kern="1200">
          <a:solidFill>
            <a:schemeClr val="tx1"/>
          </a:solidFill>
          <a:latin typeface="+mn-lt"/>
          <a:ea typeface="+mn-ea"/>
          <a:cs typeface="+mn-cs"/>
        </a:defRPr>
      </a:lvl3pPr>
      <a:lvl4pPr marL="971464" indent="-138781" algn="l" defTabSz="555122" rtl="0" eaLnBrk="1" latinLnBrk="0" hangingPunct="1">
        <a:lnSpc>
          <a:spcPct val="90000"/>
        </a:lnSpc>
        <a:spcBef>
          <a:spcPts val="303"/>
        </a:spcBef>
        <a:buFont typeface="Arial" panose="020B0604020202020204" pitchFamily="34" charset="0"/>
        <a:buChar char="•"/>
        <a:defRPr sz="1093" kern="1200">
          <a:solidFill>
            <a:schemeClr val="tx1"/>
          </a:solidFill>
          <a:latin typeface="+mn-lt"/>
          <a:ea typeface="+mn-ea"/>
          <a:cs typeface="+mn-cs"/>
        </a:defRPr>
      </a:lvl4pPr>
      <a:lvl5pPr marL="1249025" indent="-138781" algn="l" defTabSz="555122" rtl="0" eaLnBrk="1" latinLnBrk="0" hangingPunct="1">
        <a:lnSpc>
          <a:spcPct val="90000"/>
        </a:lnSpc>
        <a:spcBef>
          <a:spcPts val="303"/>
        </a:spcBef>
        <a:buFont typeface="Arial" panose="020B0604020202020204" pitchFamily="34" charset="0"/>
        <a:buChar char="•"/>
        <a:defRPr sz="1093" kern="1200">
          <a:solidFill>
            <a:schemeClr val="tx1"/>
          </a:solidFill>
          <a:latin typeface="+mn-lt"/>
          <a:ea typeface="+mn-ea"/>
          <a:cs typeface="+mn-cs"/>
        </a:defRPr>
      </a:lvl5pPr>
      <a:lvl6pPr marL="1526587" indent="-138781" algn="l" defTabSz="555122" rtl="0" eaLnBrk="1" latinLnBrk="0" hangingPunct="1">
        <a:lnSpc>
          <a:spcPct val="90000"/>
        </a:lnSpc>
        <a:spcBef>
          <a:spcPts val="303"/>
        </a:spcBef>
        <a:buFont typeface="Arial" panose="020B0604020202020204" pitchFamily="34" charset="0"/>
        <a:buChar char="•"/>
        <a:defRPr sz="1093" kern="1200">
          <a:solidFill>
            <a:schemeClr val="tx1"/>
          </a:solidFill>
          <a:latin typeface="+mn-lt"/>
          <a:ea typeface="+mn-ea"/>
          <a:cs typeface="+mn-cs"/>
        </a:defRPr>
      </a:lvl6pPr>
      <a:lvl7pPr marL="1804147" indent="-138781" algn="l" defTabSz="555122" rtl="0" eaLnBrk="1" latinLnBrk="0" hangingPunct="1">
        <a:lnSpc>
          <a:spcPct val="90000"/>
        </a:lnSpc>
        <a:spcBef>
          <a:spcPts val="303"/>
        </a:spcBef>
        <a:buFont typeface="Arial" panose="020B0604020202020204" pitchFamily="34" charset="0"/>
        <a:buChar char="•"/>
        <a:defRPr sz="1093" kern="1200">
          <a:solidFill>
            <a:schemeClr val="tx1"/>
          </a:solidFill>
          <a:latin typeface="+mn-lt"/>
          <a:ea typeface="+mn-ea"/>
          <a:cs typeface="+mn-cs"/>
        </a:defRPr>
      </a:lvl7pPr>
      <a:lvl8pPr marL="2081709" indent="-138781" algn="l" defTabSz="555122" rtl="0" eaLnBrk="1" latinLnBrk="0" hangingPunct="1">
        <a:lnSpc>
          <a:spcPct val="90000"/>
        </a:lnSpc>
        <a:spcBef>
          <a:spcPts val="303"/>
        </a:spcBef>
        <a:buFont typeface="Arial" panose="020B0604020202020204" pitchFamily="34" charset="0"/>
        <a:buChar char="•"/>
        <a:defRPr sz="1093" kern="1200">
          <a:solidFill>
            <a:schemeClr val="tx1"/>
          </a:solidFill>
          <a:latin typeface="+mn-lt"/>
          <a:ea typeface="+mn-ea"/>
          <a:cs typeface="+mn-cs"/>
        </a:defRPr>
      </a:lvl8pPr>
      <a:lvl9pPr marL="2359270" indent="-138781" algn="l" defTabSz="555122" rtl="0" eaLnBrk="1" latinLnBrk="0" hangingPunct="1">
        <a:lnSpc>
          <a:spcPct val="90000"/>
        </a:lnSpc>
        <a:spcBef>
          <a:spcPts val="303"/>
        </a:spcBef>
        <a:buFont typeface="Arial" panose="020B0604020202020204" pitchFamily="34" charset="0"/>
        <a:buChar char="•"/>
        <a:defRPr sz="1093" kern="1200">
          <a:solidFill>
            <a:schemeClr val="tx1"/>
          </a:solidFill>
          <a:latin typeface="+mn-lt"/>
          <a:ea typeface="+mn-ea"/>
          <a:cs typeface="+mn-cs"/>
        </a:defRPr>
      </a:lvl9pPr>
    </p:bodyStyle>
    <p:otherStyle>
      <a:defPPr>
        <a:defRPr lang="en-US"/>
      </a:defPPr>
      <a:lvl1pPr marL="0" algn="l" defTabSz="555122" rtl="0" eaLnBrk="1" latinLnBrk="0" hangingPunct="1">
        <a:defRPr sz="1093" kern="1200">
          <a:solidFill>
            <a:schemeClr val="tx1"/>
          </a:solidFill>
          <a:latin typeface="+mn-lt"/>
          <a:ea typeface="+mn-ea"/>
          <a:cs typeface="+mn-cs"/>
        </a:defRPr>
      </a:lvl1pPr>
      <a:lvl2pPr marL="277561" algn="l" defTabSz="555122" rtl="0" eaLnBrk="1" latinLnBrk="0" hangingPunct="1">
        <a:defRPr sz="1093" kern="1200">
          <a:solidFill>
            <a:schemeClr val="tx1"/>
          </a:solidFill>
          <a:latin typeface="+mn-lt"/>
          <a:ea typeface="+mn-ea"/>
          <a:cs typeface="+mn-cs"/>
        </a:defRPr>
      </a:lvl2pPr>
      <a:lvl3pPr marL="555122" algn="l" defTabSz="555122" rtl="0" eaLnBrk="1" latinLnBrk="0" hangingPunct="1">
        <a:defRPr sz="1093" kern="1200">
          <a:solidFill>
            <a:schemeClr val="tx1"/>
          </a:solidFill>
          <a:latin typeface="+mn-lt"/>
          <a:ea typeface="+mn-ea"/>
          <a:cs typeface="+mn-cs"/>
        </a:defRPr>
      </a:lvl3pPr>
      <a:lvl4pPr marL="832683" algn="l" defTabSz="555122" rtl="0" eaLnBrk="1" latinLnBrk="0" hangingPunct="1">
        <a:defRPr sz="1093" kern="1200">
          <a:solidFill>
            <a:schemeClr val="tx1"/>
          </a:solidFill>
          <a:latin typeface="+mn-lt"/>
          <a:ea typeface="+mn-ea"/>
          <a:cs typeface="+mn-cs"/>
        </a:defRPr>
      </a:lvl4pPr>
      <a:lvl5pPr marL="1110245" algn="l" defTabSz="555122" rtl="0" eaLnBrk="1" latinLnBrk="0" hangingPunct="1">
        <a:defRPr sz="1093" kern="1200">
          <a:solidFill>
            <a:schemeClr val="tx1"/>
          </a:solidFill>
          <a:latin typeface="+mn-lt"/>
          <a:ea typeface="+mn-ea"/>
          <a:cs typeface="+mn-cs"/>
        </a:defRPr>
      </a:lvl5pPr>
      <a:lvl6pPr marL="1387805" algn="l" defTabSz="555122" rtl="0" eaLnBrk="1" latinLnBrk="0" hangingPunct="1">
        <a:defRPr sz="1093" kern="1200">
          <a:solidFill>
            <a:schemeClr val="tx1"/>
          </a:solidFill>
          <a:latin typeface="+mn-lt"/>
          <a:ea typeface="+mn-ea"/>
          <a:cs typeface="+mn-cs"/>
        </a:defRPr>
      </a:lvl6pPr>
      <a:lvl7pPr marL="1665366" algn="l" defTabSz="555122" rtl="0" eaLnBrk="1" latinLnBrk="0" hangingPunct="1">
        <a:defRPr sz="1093" kern="1200">
          <a:solidFill>
            <a:schemeClr val="tx1"/>
          </a:solidFill>
          <a:latin typeface="+mn-lt"/>
          <a:ea typeface="+mn-ea"/>
          <a:cs typeface="+mn-cs"/>
        </a:defRPr>
      </a:lvl7pPr>
      <a:lvl8pPr marL="1942928" algn="l" defTabSz="555122" rtl="0" eaLnBrk="1" latinLnBrk="0" hangingPunct="1">
        <a:defRPr sz="1093" kern="1200">
          <a:solidFill>
            <a:schemeClr val="tx1"/>
          </a:solidFill>
          <a:latin typeface="+mn-lt"/>
          <a:ea typeface="+mn-ea"/>
          <a:cs typeface="+mn-cs"/>
        </a:defRPr>
      </a:lvl8pPr>
      <a:lvl9pPr marL="2220488" algn="l" defTabSz="555122" rtl="0" eaLnBrk="1" latinLnBrk="0" hangingPunct="1">
        <a:defRPr sz="1093"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6479" userDrawn="1">
          <p15:clr>
            <a:srgbClr val="9FCC3B"/>
          </p15:clr>
        </p15:guide>
        <p15:guide id="3" pos="187" userDrawn="1">
          <p15:clr>
            <a:srgbClr val="F26B43"/>
          </p15:clr>
        </p15:guide>
        <p15:guide id="4" pos="4576"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7009B32D-1353-C34A-C4C4-2E8ABF031A87}"/>
              </a:ext>
            </a:extLst>
          </p:cNvPr>
          <p:cNvPicPr>
            <a:picLocks noGrp="1" noChangeAspect="1"/>
          </p:cNvPicPr>
          <p:nvPr>
            <p:ph type="pic" sz="quarter" idx="4294967295"/>
          </p:nvPr>
        </p:nvPicPr>
        <p:blipFill>
          <a:blip r:embed="rId3"/>
          <a:srcRect t="13777" b="13777"/>
          <a:stretch/>
        </p:blipFill>
        <p:spPr>
          <a:xfrm>
            <a:off x="0" y="0"/>
            <a:ext cx="7559675" cy="3419475"/>
          </a:xfrm>
          <a:prstGeom prst="rect">
            <a:avLst/>
          </a:prstGeom>
        </p:spPr>
      </p:pic>
      <p:sp>
        <p:nvSpPr>
          <p:cNvPr id="7" name="Text Placeholder 8">
            <a:extLst>
              <a:ext uri="{FF2B5EF4-FFF2-40B4-BE49-F238E27FC236}">
                <a16:creationId xmlns:a16="http://schemas.microsoft.com/office/drawing/2014/main" id="{50BE7BCE-90E6-3A72-DA8C-D227E2F0EECA}"/>
              </a:ext>
            </a:extLst>
          </p:cNvPr>
          <p:cNvSpPr txBox="1">
            <a:spLocks/>
          </p:cNvSpPr>
          <p:nvPr/>
        </p:nvSpPr>
        <p:spPr>
          <a:xfrm>
            <a:off x="306000" y="3515907"/>
            <a:ext cx="3724587" cy="536150"/>
          </a:xfrm>
          <a:prstGeom prst="rect">
            <a:avLst/>
          </a:prstGeom>
        </p:spPr>
        <p:txBody>
          <a:bodyPr lIns="0" tIns="0" rIns="0" bIns="0" anchor="ctr"/>
          <a:lstStyle>
            <a:lvl1pPr marL="0" indent="0" algn="l" defTabSz="514350" rtl="0" eaLnBrk="1" latinLnBrk="0" hangingPunct="1">
              <a:lnSpc>
                <a:spcPct val="90000"/>
              </a:lnSpc>
              <a:spcBef>
                <a:spcPts val="563"/>
              </a:spcBef>
              <a:buFont typeface="Arial" panose="020B0604020202020204" pitchFamily="34" charset="0"/>
              <a:buNone/>
              <a:defRPr sz="2700" b="1" kern="1200">
                <a:solidFill>
                  <a:schemeClr val="bg1"/>
                </a:solidFill>
                <a:latin typeface="Neue Haas Grotesk Text Pro" panose="020F0502020204030204" pitchFamily="34" charset="0"/>
                <a:ea typeface="+mn-ea"/>
                <a:cs typeface="Neue Haas Grotesk Text Pro" panose="020F0502020204030204" pitchFamily="34" charset="0"/>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r>
              <a:rPr lang="en-GB" sz="3200" b="0" dirty="0"/>
              <a:t>Willow 25</a:t>
            </a:r>
            <a:endParaRPr lang="en-US" sz="3200" b="0" dirty="0"/>
          </a:p>
        </p:txBody>
      </p:sp>
      <p:sp>
        <p:nvSpPr>
          <p:cNvPr id="8" name="Text Placeholder 8">
            <a:extLst>
              <a:ext uri="{FF2B5EF4-FFF2-40B4-BE49-F238E27FC236}">
                <a16:creationId xmlns:a16="http://schemas.microsoft.com/office/drawing/2014/main" id="{B8B14028-8CBE-1B6E-5796-AFDEA012850B}"/>
              </a:ext>
            </a:extLst>
          </p:cNvPr>
          <p:cNvSpPr txBox="1">
            <a:spLocks/>
          </p:cNvSpPr>
          <p:nvPr/>
        </p:nvSpPr>
        <p:spPr>
          <a:xfrm>
            <a:off x="4751999" y="4285310"/>
            <a:ext cx="2705479" cy="661386"/>
          </a:xfrm>
          <a:prstGeom prst="rect">
            <a:avLst/>
          </a:prstGeom>
        </p:spPr>
        <p:txBody>
          <a:bodyPr lIns="0" tIns="0" rIns="0" bIns="0"/>
          <a:lstStyle>
            <a:lvl1pPr marL="214313" indent="-214313" algn="l" defTabSz="514350" rtl="0" eaLnBrk="1" latinLnBrk="0" hangingPunct="1">
              <a:lnSpc>
                <a:spcPct val="90000"/>
              </a:lnSpc>
              <a:spcBef>
                <a:spcPts val="563"/>
              </a:spcBef>
              <a:buClr>
                <a:schemeClr val="bg1"/>
              </a:buClr>
              <a:buFont typeface="System Font Regular"/>
              <a:buChar char="#"/>
              <a:defRPr sz="1200" b="0" i="0" kern="1200">
                <a:solidFill>
                  <a:schemeClr val="tx1"/>
                </a:solidFill>
                <a:latin typeface="Neue Haas Grotesk Text Pro" panose="020B0504020202020204" pitchFamily="34" charset="77"/>
                <a:ea typeface="+mn-ea"/>
                <a:cs typeface="Neue Haas Grotesk Text Pro" panose="020B0504020202020204" pitchFamily="34" charset="77"/>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buNone/>
            </a:pPr>
            <a:r>
              <a:rPr lang="en-AU" sz="1000" b="1" dirty="0">
                <a:solidFill>
                  <a:schemeClr val="bg1"/>
                </a:solidFill>
              </a:rPr>
              <a:t>Neangar Green Estate, Eaglehawk – 484m</a:t>
            </a:r>
            <a:r>
              <a:rPr lang="en-AU" sz="1000" b="1" baseline="30000" dirty="0">
                <a:solidFill>
                  <a:schemeClr val="bg1"/>
                </a:solidFill>
              </a:rPr>
              <a:t>2</a:t>
            </a:r>
          </a:p>
          <a:p>
            <a:pPr marL="0" indent="0">
              <a:buNone/>
            </a:pPr>
            <a:r>
              <a:rPr lang="en-GB" sz="1000" b="1" dirty="0"/>
              <a:t>Lot 10 Langhorne Close</a:t>
            </a:r>
          </a:p>
        </p:txBody>
      </p:sp>
      <p:sp>
        <p:nvSpPr>
          <p:cNvPr id="9" name="Text Box 8">
            <a:extLst>
              <a:ext uri="{FF2B5EF4-FFF2-40B4-BE49-F238E27FC236}">
                <a16:creationId xmlns:a16="http://schemas.microsoft.com/office/drawing/2014/main" id="{3D4219B3-BC4F-A43C-E5E4-19264C6BAA32}"/>
              </a:ext>
            </a:extLst>
          </p:cNvPr>
          <p:cNvSpPr txBox="1">
            <a:spLocks noChangeArrowheads="1"/>
          </p:cNvSpPr>
          <p:nvPr/>
        </p:nvSpPr>
        <p:spPr bwMode="auto">
          <a:xfrm>
            <a:off x="305449" y="9977438"/>
            <a:ext cx="4860000" cy="53924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pPr algn="just" defTabSz="986884" eaLnBrk="0" fontAlgn="base" hangingPunct="0">
              <a:lnSpc>
                <a:spcPts val="600"/>
              </a:lnSpc>
              <a:spcBef>
                <a:spcPct val="0"/>
              </a:spcBef>
              <a:spcAft>
                <a:spcPct val="0"/>
              </a:spcAft>
            </a:pPr>
            <a:r>
              <a:rPr lang="en-AU" altLang="en-US" sz="540" dirty="0">
                <a:latin typeface="Arial Narrow" panose="020B0606020202030204" pitchFamily="34" charset="0"/>
              </a:rPr>
              <a:t>*Price based on home type and floor plan shown and on builder’s preferred siting. Floor plan depicts a traditional facade, modern facade shown and included in price. Image used is an artist impression for illustrative purposes only and may show decorative items not included in the price shown including path, fencing, landscaping, coach lights and furnishings. “From” pricing means that, subject to the terms of this disclaimer and any owner requested changes, the price advertised will be subject to change once fixed site costs and developer guidelines are confirmed. The price is based on an estimate and final pricing may vary if actual site conditions differ to those shown in these developer supplied documents Block and building dimensions may vary from the illustration and the details shown. For more information on the pricing and specification of this home please contact a New Homes Consultant. ABN Group Victoria has permission of the owner of the land to advertise the land as part of the price specified. The price does not include transfer duty, settlement costs, community infrastructure levies imposed or any other fees or disbursements associated with the settlement of the land. </a:t>
            </a:r>
            <a:fld id="{6F2631F1-CCE8-42B8-8FE1-BB00E9D0AA04}" type="datetime7">
              <a:rPr lang="en-AU" altLang="en-US" sz="540" smtClean="0">
                <a:latin typeface="Arial Narrow" panose="020B0606020202030204" pitchFamily="34" charset="0"/>
              </a:rPr>
              <a:t>Dec-24</a:t>
            </a:fld>
            <a:endParaRPr lang="en-AU" altLang="en-US" sz="540" dirty="0">
              <a:latin typeface="Arial Narrow" panose="020B0606020202030204" pitchFamily="34" charset="0"/>
            </a:endParaRPr>
          </a:p>
        </p:txBody>
      </p:sp>
      <p:grpSp>
        <p:nvGrpSpPr>
          <p:cNvPr id="13" name="Group 12">
            <a:extLst>
              <a:ext uri="{FF2B5EF4-FFF2-40B4-BE49-F238E27FC236}">
                <a16:creationId xmlns:a16="http://schemas.microsoft.com/office/drawing/2014/main" id="{ABA50B7B-676D-72D9-2592-86DC87DEE7E3}"/>
              </a:ext>
            </a:extLst>
          </p:cNvPr>
          <p:cNvGrpSpPr/>
          <p:nvPr/>
        </p:nvGrpSpPr>
        <p:grpSpPr>
          <a:xfrm>
            <a:off x="305449" y="4202442"/>
            <a:ext cx="1506107" cy="291283"/>
            <a:chOff x="-3175" y="3175"/>
            <a:chExt cx="1395413" cy="269875"/>
          </a:xfrm>
        </p:grpSpPr>
        <p:pic>
          <p:nvPicPr>
            <p:cNvPr id="14" name="Picture 11">
              <a:extLst>
                <a:ext uri="{FF2B5EF4-FFF2-40B4-BE49-F238E27FC236}">
                  <a16:creationId xmlns:a16="http://schemas.microsoft.com/office/drawing/2014/main" id="{80E560CD-A361-8194-ADA7-9102C3AE84D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5" y="3175"/>
              <a:ext cx="284163" cy="26987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5" name="Text Box 12">
              <a:extLst>
                <a:ext uri="{FF2B5EF4-FFF2-40B4-BE49-F238E27FC236}">
                  <a16:creationId xmlns:a16="http://schemas.microsoft.com/office/drawing/2014/main" id="{E327A175-003B-45F2-245C-F219CA2D248F}"/>
                </a:ext>
              </a:extLst>
            </p:cNvPr>
            <p:cNvSpPr txBox="1">
              <a:spLocks noChangeArrowheads="1"/>
            </p:cNvSpPr>
            <p:nvPr/>
          </p:nvSpPr>
          <p:spPr bwMode="auto">
            <a:xfrm>
              <a:off x="280988" y="3175"/>
              <a:ext cx="180975" cy="26987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ctr" anchorCtr="0" compatLnSpc="1">
              <a:prstTxWarp prst="textNoShape">
                <a:avLst/>
              </a:prstTxWarp>
            </a:bodyPr>
            <a:lstStyle/>
            <a:p>
              <a:pPr defTabSz="986884" eaLnBrk="0" fontAlgn="base" hangingPunct="0">
                <a:spcBef>
                  <a:spcPct val="0"/>
                </a:spcBef>
                <a:spcAft>
                  <a:spcPct val="0"/>
                </a:spcAft>
              </a:pPr>
              <a:r>
                <a:rPr lang="en-AU" altLang="en-US" sz="1000" b="1" dirty="0">
                  <a:solidFill>
                    <a:srgbClr val="4D002E"/>
                  </a:solidFill>
                  <a:latin typeface="MS Reference Sans Serif" panose="020B0604030504040204" pitchFamily="34" charset="0"/>
                </a:rPr>
                <a:t>4</a:t>
              </a:r>
              <a:endParaRPr lang="en-US" altLang="en-US" sz="1800" dirty="0">
                <a:latin typeface="Arial" panose="020B0604020202020204" pitchFamily="34" charset="0"/>
              </a:endParaRPr>
            </a:p>
          </p:txBody>
        </p:sp>
        <p:pic>
          <p:nvPicPr>
            <p:cNvPr id="16" name="Picture 13">
              <a:extLst>
                <a:ext uri="{FF2B5EF4-FFF2-40B4-BE49-F238E27FC236}">
                  <a16:creationId xmlns:a16="http://schemas.microsoft.com/office/drawing/2014/main" id="{BFAFB5C7-AD04-B139-58B5-02C571C3A75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58" r="58"/>
            <a:stretch>
              <a:fillRect/>
            </a:stretch>
          </p:blipFill>
          <p:spPr bwMode="auto">
            <a:xfrm>
              <a:off x="461963" y="3175"/>
              <a:ext cx="284162" cy="26987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7" name="Text Box 14">
              <a:extLst>
                <a:ext uri="{FF2B5EF4-FFF2-40B4-BE49-F238E27FC236}">
                  <a16:creationId xmlns:a16="http://schemas.microsoft.com/office/drawing/2014/main" id="{9B83140E-C959-1966-A412-8CD5AF8CD015}"/>
                </a:ext>
              </a:extLst>
            </p:cNvPr>
            <p:cNvSpPr txBox="1">
              <a:spLocks noChangeArrowheads="1"/>
            </p:cNvSpPr>
            <p:nvPr/>
          </p:nvSpPr>
          <p:spPr bwMode="auto">
            <a:xfrm>
              <a:off x="746125" y="3175"/>
              <a:ext cx="284162" cy="26987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ctr" anchorCtr="0" compatLnSpc="1">
              <a:prstTxWarp prst="textNoShape">
                <a:avLst/>
              </a:prstTxWarp>
            </a:bodyPr>
            <a:lstStyle/>
            <a:p>
              <a:pPr defTabSz="986884" eaLnBrk="0" fontAlgn="base" hangingPunct="0">
                <a:spcBef>
                  <a:spcPct val="0"/>
                </a:spcBef>
                <a:spcAft>
                  <a:spcPct val="0"/>
                </a:spcAft>
              </a:pPr>
              <a:r>
                <a:rPr lang="en-AU" altLang="en-US" sz="1000" b="1" dirty="0">
                  <a:solidFill>
                    <a:srgbClr val="4D002E"/>
                  </a:solidFill>
                  <a:latin typeface="MS Reference Sans Serif" panose="020B0604030504040204" pitchFamily="34" charset="0"/>
                </a:rPr>
                <a:t>2</a:t>
              </a:r>
              <a:endParaRPr lang="en-US" altLang="en-US" sz="1800" dirty="0">
                <a:latin typeface="Arial" panose="020B0604020202020204" pitchFamily="34" charset="0"/>
              </a:endParaRPr>
            </a:p>
          </p:txBody>
        </p:sp>
        <p:pic>
          <p:nvPicPr>
            <p:cNvPr id="18" name="Picture 15">
              <a:extLst>
                <a:ext uri="{FF2B5EF4-FFF2-40B4-BE49-F238E27FC236}">
                  <a16:creationId xmlns:a16="http://schemas.microsoft.com/office/drawing/2014/main" id="{1099401D-E443-E8C7-466A-73AB538364D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27100" y="3175"/>
              <a:ext cx="285750" cy="26987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9" name="Text Box 16">
              <a:extLst>
                <a:ext uri="{FF2B5EF4-FFF2-40B4-BE49-F238E27FC236}">
                  <a16:creationId xmlns:a16="http://schemas.microsoft.com/office/drawing/2014/main" id="{C8EB64EF-9791-9E67-F14A-BBAC2369E190}"/>
                </a:ext>
              </a:extLst>
            </p:cNvPr>
            <p:cNvSpPr txBox="1">
              <a:spLocks noChangeArrowheads="1"/>
            </p:cNvSpPr>
            <p:nvPr/>
          </p:nvSpPr>
          <p:spPr bwMode="auto">
            <a:xfrm>
              <a:off x="1212850" y="3175"/>
              <a:ext cx="179388" cy="26987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ctr" anchorCtr="0" compatLnSpc="1">
              <a:prstTxWarp prst="textNoShape">
                <a:avLst/>
              </a:prstTxWarp>
            </a:bodyPr>
            <a:lstStyle/>
            <a:p>
              <a:pPr defTabSz="986884" eaLnBrk="0" fontAlgn="base" hangingPunct="0">
                <a:spcBef>
                  <a:spcPct val="0"/>
                </a:spcBef>
                <a:spcAft>
                  <a:spcPct val="0"/>
                </a:spcAft>
              </a:pPr>
              <a:r>
                <a:rPr lang="en-AU" altLang="en-US" sz="1000" b="1" dirty="0">
                  <a:solidFill>
                    <a:srgbClr val="4D002E"/>
                  </a:solidFill>
                  <a:latin typeface="MS Reference Sans Serif" panose="020B0604030504040204" pitchFamily="34" charset="0"/>
                </a:rPr>
                <a:t>2</a:t>
              </a:r>
              <a:endParaRPr lang="en-US" altLang="en-US" sz="1800" dirty="0">
                <a:latin typeface="Arial" panose="020B0604020202020204" pitchFamily="34" charset="0"/>
              </a:endParaRPr>
            </a:p>
          </p:txBody>
        </p:sp>
      </p:grpSp>
      <p:sp>
        <p:nvSpPr>
          <p:cNvPr id="20" name="Text Placeholder 8">
            <a:extLst>
              <a:ext uri="{FF2B5EF4-FFF2-40B4-BE49-F238E27FC236}">
                <a16:creationId xmlns:a16="http://schemas.microsoft.com/office/drawing/2014/main" id="{33357678-FED0-2CBD-D6E0-9C396D45E55A}"/>
              </a:ext>
            </a:extLst>
          </p:cNvPr>
          <p:cNvSpPr txBox="1">
            <a:spLocks/>
          </p:cNvSpPr>
          <p:nvPr/>
        </p:nvSpPr>
        <p:spPr>
          <a:xfrm>
            <a:off x="4566521" y="4788139"/>
            <a:ext cx="2890957" cy="3979232"/>
          </a:xfrm>
          <a:prstGeom prst="rect">
            <a:avLst/>
          </a:prstGeom>
        </p:spPr>
        <p:txBody>
          <a:bodyPr lIns="0" tIns="0" rIns="0" bIns="0"/>
          <a:lstStyle>
            <a:lvl1pPr marL="214313" indent="-214313" algn="l" defTabSz="514350" rtl="0" eaLnBrk="1" latinLnBrk="0" hangingPunct="1">
              <a:lnSpc>
                <a:spcPct val="90000"/>
              </a:lnSpc>
              <a:spcBef>
                <a:spcPts val="563"/>
              </a:spcBef>
              <a:buClr>
                <a:schemeClr val="bg1"/>
              </a:buClr>
              <a:buFont typeface="System Font Regular"/>
              <a:buChar char="#"/>
              <a:defRPr sz="1200" b="0" i="0" kern="1200">
                <a:solidFill>
                  <a:schemeClr val="tx1"/>
                </a:solidFill>
                <a:latin typeface="Neue Haas Grotesk Text Pro" panose="020B0504020202020204" pitchFamily="34" charset="77"/>
                <a:ea typeface="+mn-ea"/>
                <a:cs typeface="Neue Haas Grotesk Text Pro" panose="020B0504020202020204" pitchFamily="34" charset="77"/>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r>
              <a:rPr lang="en-GB" sz="1000" dirty="0"/>
              <a:t>Fixed site costs, estate and council requirements</a:t>
            </a:r>
          </a:p>
          <a:p>
            <a:r>
              <a:rPr lang="en-GB" sz="1000" dirty="0"/>
              <a:t>Exposed aggregate driveway</a:t>
            </a:r>
          </a:p>
          <a:p>
            <a:r>
              <a:rPr lang="en-GB" sz="1000" dirty="0"/>
              <a:t>Prescott façade included</a:t>
            </a:r>
          </a:p>
          <a:p>
            <a:pPr>
              <a:defRPr/>
            </a:pPr>
            <a:r>
              <a:rPr lang="en-GB" sz="1000" dirty="0"/>
              <a:t>Quality floor coverings throughout</a:t>
            </a:r>
            <a:endParaRPr lang="en-US" sz="1000" dirty="0"/>
          </a:p>
          <a:p>
            <a:pPr>
              <a:defRPr/>
            </a:pPr>
            <a:r>
              <a:rPr lang="en-GB" sz="1000" dirty="0"/>
              <a:t>Tiled kitchen splashback</a:t>
            </a:r>
          </a:p>
          <a:p>
            <a:pPr>
              <a:defRPr/>
            </a:pPr>
            <a:r>
              <a:rPr lang="en-GB" sz="1000" dirty="0"/>
              <a:t>Westinghouse stainless steel appliances, including electric induction cooktop</a:t>
            </a:r>
          </a:p>
          <a:p>
            <a:pPr>
              <a:defRPr/>
            </a:pPr>
            <a:r>
              <a:rPr lang="en-GB" sz="1000" dirty="0"/>
              <a:t>Choice of matt black or chrome tapware</a:t>
            </a:r>
          </a:p>
          <a:p>
            <a:pPr>
              <a:defRPr/>
            </a:pPr>
            <a:r>
              <a:rPr lang="en-GB" sz="1000" dirty="0"/>
              <a:t>Brick infills over windows</a:t>
            </a:r>
          </a:p>
          <a:p>
            <a:pPr>
              <a:defRPr/>
            </a:pPr>
            <a:r>
              <a:rPr lang="en-GB" sz="1000" dirty="0"/>
              <a:t>Double glazed windows with Low E coating, window locks and weather seals</a:t>
            </a:r>
          </a:p>
          <a:p>
            <a:pPr>
              <a:defRPr/>
            </a:pPr>
            <a:r>
              <a:rPr lang="en-GB" sz="1000" dirty="0"/>
              <a:t>Electric ducted heating and cooling to living areas and bedrooms</a:t>
            </a:r>
          </a:p>
          <a:p>
            <a:pPr>
              <a:defRPr/>
            </a:pPr>
            <a:r>
              <a:rPr lang="en-GB" sz="1000" dirty="0"/>
              <a:t>3.5kW Solar PV system</a:t>
            </a:r>
          </a:p>
          <a:p>
            <a:pPr>
              <a:defRPr/>
            </a:pPr>
            <a:r>
              <a:rPr lang="en-GB" sz="1000" dirty="0"/>
              <a:t>Seven Star Energy Efficiency on all orientations</a:t>
            </a:r>
          </a:p>
          <a:p>
            <a:pPr>
              <a:defRPr/>
            </a:pPr>
            <a:r>
              <a:rPr lang="en-GB" sz="1000" dirty="0"/>
              <a:t>Bushfire Attack Level upgrades</a:t>
            </a:r>
          </a:p>
          <a:p>
            <a:pPr>
              <a:defRPr/>
            </a:pPr>
            <a:r>
              <a:rPr lang="en-GB" sz="1000" dirty="0"/>
              <a:t>CFA rated water tank</a:t>
            </a:r>
          </a:p>
          <a:p>
            <a:pPr>
              <a:defRPr/>
            </a:pPr>
            <a:r>
              <a:rPr lang="en-GB" sz="1000" dirty="0"/>
              <a:t>Recycled water connection</a:t>
            </a:r>
          </a:p>
          <a:p>
            <a:r>
              <a:rPr lang="en-AU" sz="1000" dirty="0">
                <a:latin typeface="Neue Haas Grotesk Text Pro" panose="020B0504020202020204" pitchFamily="34" charset="77"/>
              </a:rPr>
              <a:t>25-year structural guarantee</a:t>
            </a:r>
          </a:p>
          <a:p>
            <a:r>
              <a:rPr lang="en-AU" sz="1000" dirty="0">
                <a:latin typeface="Neue Haas Grotesk Text Pro" panose="020B0504020202020204" pitchFamily="34" charset="77"/>
              </a:rPr>
              <a:t>12-month service warranty</a:t>
            </a:r>
          </a:p>
          <a:p>
            <a:endParaRPr lang="en-GB" sz="1000" dirty="0"/>
          </a:p>
          <a:p>
            <a:pPr>
              <a:defRPr/>
            </a:pPr>
            <a:endParaRPr lang="en-GB" sz="1000" dirty="0"/>
          </a:p>
          <a:p>
            <a:pPr>
              <a:defRPr/>
            </a:pPr>
            <a:endParaRPr lang="en-US" sz="1000" dirty="0"/>
          </a:p>
        </p:txBody>
      </p:sp>
      <p:pic>
        <p:nvPicPr>
          <p:cNvPr id="21" name="Picture 2">
            <a:extLst>
              <a:ext uri="{FF2B5EF4-FFF2-40B4-BE49-F238E27FC236}">
                <a16:creationId xmlns:a16="http://schemas.microsoft.com/office/drawing/2014/main" id="{0E522C69-C183-E814-8835-B9B1FE92878F}"/>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304800" y="9454392"/>
            <a:ext cx="2159000" cy="42227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nvGrpSpPr>
          <p:cNvPr id="22" name="Group 21">
            <a:extLst>
              <a:ext uri="{FF2B5EF4-FFF2-40B4-BE49-F238E27FC236}">
                <a16:creationId xmlns:a16="http://schemas.microsoft.com/office/drawing/2014/main" id="{12F7EE13-A393-6B6E-1D86-0E877251503A}"/>
              </a:ext>
            </a:extLst>
          </p:cNvPr>
          <p:cNvGrpSpPr/>
          <p:nvPr/>
        </p:nvGrpSpPr>
        <p:grpSpPr>
          <a:xfrm>
            <a:off x="4534299" y="3196249"/>
            <a:ext cx="2719904" cy="981042"/>
            <a:chOff x="3925094" y="2682322"/>
            <a:chExt cx="2806700" cy="908939"/>
          </a:xfrm>
        </p:grpSpPr>
        <p:sp>
          <p:nvSpPr>
            <p:cNvPr id="23" name="AutoShape 5">
              <a:extLst>
                <a:ext uri="{FF2B5EF4-FFF2-40B4-BE49-F238E27FC236}">
                  <a16:creationId xmlns:a16="http://schemas.microsoft.com/office/drawing/2014/main" id="{1819B378-03EF-3640-480A-A887F06B1499}"/>
                </a:ext>
              </a:extLst>
            </p:cNvPr>
            <p:cNvSpPr/>
            <p:nvPr/>
          </p:nvSpPr>
          <p:spPr bwMode="auto">
            <a:xfrm rot="21540000">
              <a:off x="3925094" y="2682322"/>
              <a:ext cx="2806700" cy="792162"/>
            </a:xfrm>
            <a:prstGeom prst="roundRect">
              <a:avLst>
                <a:gd name="adj" fmla="val 15449"/>
              </a:avLst>
            </a:prstGeom>
            <a:solidFill>
              <a:schemeClr val="bg1"/>
            </a:solidFill>
            <a:ln>
              <a:noFill/>
            </a:ln>
            <a:effectLst/>
            <a:extLst>
              <a:ext uri="{91240B29-F687-4F45-9708-019B960494DF}">
                <a14:hiddenLine xmlns:a14="http://schemas.microsoft.com/office/drawing/2010/main" w="2540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9477" tIns="39477" rIns="39477" bIns="39477" numCol="1" anchor="t" anchorCtr="0" compatLnSpc="1">
              <a:prstTxWarp prst="textNoShape">
                <a:avLst/>
              </a:prstTxWarp>
            </a:bodyPr>
            <a:lstStyle/>
            <a:p>
              <a:pPr defTabSz="986884" eaLnBrk="0" fontAlgn="base" hangingPunct="0">
                <a:spcBef>
                  <a:spcPct val="0"/>
                </a:spcBef>
                <a:spcAft>
                  <a:spcPct val="0"/>
                </a:spcAft>
              </a:pPr>
              <a:endParaRPr lang="en-US" altLang="en-US" sz="2115" dirty="0">
                <a:latin typeface="Arial" panose="020B0604020202020204" pitchFamily="34" charset="0"/>
              </a:endParaRPr>
            </a:p>
          </p:txBody>
        </p:sp>
        <p:sp>
          <p:nvSpPr>
            <p:cNvPr id="24" name="Text Box 6">
              <a:extLst>
                <a:ext uri="{FF2B5EF4-FFF2-40B4-BE49-F238E27FC236}">
                  <a16:creationId xmlns:a16="http://schemas.microsoft.com/office/drawing/2014/main" id="{2DA4D45C-3488-9F91-8279-2DA7F515C681}"/>
                </a:ext>
              </a:extLst>
            </p:cNvPr>
            <p:cNvSpPr txBox="1">
              <a:spLocks noChangeArrowheads="1"/>
            </p:cNvSpPr>
            <p:nvPr/>
          </p:nvSpPr>
          <p:spPr bwMode="auto">
            <a:xfrm>
              <a:off x="4067969" y="2795264"/>
              <a:ext cx="2520950" cy="22854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pPr algn="ctr" defTabSz="986884" eaLnBrk="0" fontAlgn="base" hangingPunct="0">
                <a:spcBef>
                  <a:spcPct val="0"/>
                </a:spcBef>
                <a:spcAft>
                  <a:spcPct val="0"/>
                </a:spcAft>
              </a:pPr>
              <a:r>
                <a:rPr lang="en-AU" altLang="en-US" sz="1200" b="1" dirty="0">
                  <a:solidFill>
                    <a:srgbClr val="FFFFFF"/>
                  </a:solidFill>
                  <a:latin typeface="Neue Haas Grotesk Text Pro" panose="020B0504020202020204" pitchFamily="34" charset="0"/>
                </a:rPr>
                <a:t>FROM package price</a:t>
              </a:r>
              <a:endParaRPr lang="en-US" altLang="en-US" sz="2400" dirty="0">
                <a:latin typeface="Neue Haas Grotesk Text Pro" panose="020B0504020202020204" pitchFamily="34" charset="0"/>
              </a:endParaRPr>
            </a:p>
          </p:txBody>
        </p:sp>
        <p:sp>
          <p:nvSpPr>
            <p:cNvPr id="25" name="Text Box 7">
              <a:extLst>
                <a:ext uri="{FF2B5EF4-FFF2-40B4-BE49-F238E27FC236}">
                  <a16:creationId xmlns:a16="http://schemas.microsoft.com/office/drawing/2014/main" id="{1286F571-E83B-81E6-3752-5C0879B297D6}"/>
                </a:ext>
              </a:extLst>
            </p:cNvPr>
            <p:cNvSpPr txBox="1">
              <a:spLocks/>
            </p:cNvSpPr>
            <p:nvPr/>
          </p:nvSpPr>
          <p:spPr bwMode="auto">
            <a:xfrm>
              <a:off x="4067969" y="2978486"/>
              <a:ext cx="2520950" cy="61277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pPr algn="ctr" defTabSz="986884" eaLnBrk="0" fontAlgn="base" hangingPunct="0">
                <a:spcBef>
                  <a:spcPct val="0"/>
                </a:spcBef>
                <a:spcAft>
                  <a:spcPct val="0"/>
                </a:spcAft>
              </a:pPr>
              <a:r>
                <a:rPr lang="en-AU" altLang="en-US" sz="3200" b="1" dirty="0">
                  <a:solidFill>
                    <a:srgbClr val="FFFFFF"/>
                  </a:solidFill>
                  <a:latin typeface="Neue Haas Grotesk Text Pro" panose="020B0504020202020204" pitchFamily="34" charset="0"/>
                </a:rPr>
                <a:t>$638,230</a:t>
              </a:r>
              <a:r>
                <a:rPr lang="en-AU" altLang="en-US" sz="3200" b="1" baseline="30000" dirty="0">
                  <a:solidFill>
                    <a:srgbClr val="FFFFFF"/>
                  </a:solidFill>
                  <a:latin typeface="Neue Haas Grotesk Text Pro" panose="020B0504020202020204" pitchFamily="34" charset="0"/>
                </a:rPr>
                <a:t>*</a:t>
              </a:r>
              <a:endParaRPr lang="en-US" altLang="en-US" sz="2000" dirty="0">
                <a:latin typeface="Neue Haas Grotesk Text Pro" panose="020B0504020202020204" pitchFamily="34" charset="0"/>
              </a:endParaRPr>
            </a:p>
          </p:txBody>
        </p:sp>
      </p:grpSp>
      <p:grpSp>
        <p:nvGrpSpPr>
          <p:cNvPr id="12" name="Group 11">
            <a:extLst>
              <a:ext uri="{FF2B5EF4-FFF2-40B4-BE49-F238E27FC236}">
                <a16:creationId xmlns:a16="http://schemas.microsoft.com/office/drawing/2014/main" id="{F20169C3-AEFF-E17C-55BB-E034C8199F31}"/>
              </a:ext>
            </a:extLst>
          </p:cNvPr>
          <p:cNvGrpSpPr/>
          <p:nvPr/>
        </p:nvGrpSpPr>
        <p:grpSpPr>
          <a:xfrm>
            <a:off x="5472000" y="9706678"/>
            <a:ext cx="1800000" cy="810000"/>
            <a:chOff x="5412920" y="9918874"/>
            <a:chExt cx="1990164" cy="736363"/>
          </a:xfrm>
        </p:grpSpPr>
        <p:sp>
          <p:nvSpPr>
            <p:cNvPr id="26" name="AutoShape 9">
              <a:extLst>
                <a:ext uri="{FF2B5EF4-FFF2-40B4-BE49-F238E27FC236}">
                  <a16:creationId xmlns:a16="http://schemas.microsoft.com/office/drawing/2014/main" id="{1A386E68-A2B6-69C7-6FC7-5E35659145D1}"/>
                </a:ext>
              </a:extLst>
            </p:cNvPr>
            <p:cNvSpPr/>
            <p:nvPr/>
          </p:nvSpPr>
          <p:spPr bwMode="auto">
            <a:xfrm>
              <a:off x="5412920" y="9918874"/>
              <a:ext cx="1990164" cy="736363"/>
            </a:xfrm>
            <a:prstGeom prst="roundRect">
              <a:avLst>
                <a:gd name="adj" fmla="val 16667"/>
              </a:avLst>
            </a:prstGeom>
            <a:solidFill>
              <a:schemeClr val="bg1"/>
            </a:solidFill>
            <a:ln>
              <a:noFill/>
            </a:ln>
            <a:effectLst/>
            <a:extLst>
              <a:ext uri="{91240B29-F687-4F45-9708-019B960494DF}">
                <a14:hiddenLine xmlns:a14="http://schemas.microsoft.com/office/drawing/2010/main" w="25400"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9477" tIns="39477" rIns="39477" bIns="39477" numCol="1" anchor="t" anchorCtr="0" compatLnSpc="1">
              <a:prstTxWarp prst="textNoShape">
                <a:avLst/>
              </a:prstTxWarp>
            </a:bodyPr>
            <a:lstStyle/>
            <a:p>
              <a:pPr defTabSz="986884" eaLnBrk="0" fontAlgn="base" hangingPunct="0">
                <a:spcBef>
                  <a:spcPct val="0"/>
                </a:spcBef>
                <a:spcAft>
                  <a:spcPct val="0"/>
                </a:spcAft>
              </a:pPr>
              <a:endParaRPr lang="en-US" altLang="en-US" sz="2115" dirty="0">
                <a:latin typeface="Arial" panose="020B0604020202020204" pitchFamily="34" charset="0"/>
              </a:endParaRPr>
            </a:p>
          </p:txBody>
        </p:sp>
        <p:sp>
          <p:nvSpPr>
            <p:cNvPr id="27" name="Text Box 10">
              <a:extLst>
                <a:ext uri="{FF2B5EF4-FFF2-40B4-BE49-F238E27FC236}">
                  <a16:creationId xmlns:a16="http://schemas.microsoft.com/office/drawing/2014/main" id="{9BD99FC8-9738-88CD-31DC-233263DF11F2}"/>
                </a:ext>
              </a:extLst>
            </p:cNvPr>
            <p:cNvSpPr txBox="1">
              <a:spLocks noChangeArrowheads="1"/>
            </p:cNvSpPr>
            <p:nvPr/>
          </p:nvSpPr>
          <p:spPr bwMode="auto">
            <a:xfrm>
              <a:off x="5512428" y="10041601"/>
              <a:ext cx="1791148" cy="49090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ctr" anchorCtr="0" compatLnSpc="1">
              <a:prstTxWarp prst="textNoShape">
                <a:avLst/>
              </a:prstTxWarp>
            </a:bodyPr>
            <a:lstStyle/>
            <a:p>
              <a:pPr marL="0" marR="0" lvl="0" indent="0" algn="l" defTabSz="986884" rtl="0" eaLnBrk="0" fontAlgn="base" latinLnBrk="0" hangingPunct="0">
                <a:lnSpc>
                  <a:spcPct val="125000"/>
                </a:lnSpc>
                <a:spcBef>
                  <a:spcPct val="0"/>
                </a:spcBef>
                <a:buClrTx/>
                <a:buSzTx/>
                <a:buFontTx/>
                <a:buNone/>
                <a:tabLst/>
                <a:defRPr/>
              </a:pPr>
              <a:r>
                <a:rPr kumimoji="0" lang="en-US" altLang="en-US" sz="1050" b="1" i="0" u="none" strike="noStrike" kern="1200" cap="none" normalizeH="0" noProof="0" dirty="0">
                  <a:ln>
                    <a:noFill/>
                  </a:ln>
                  <a:solidFill>
                    <a:srgbClr val="FFFFFF"/>
                  </a:solidFill>
                  <a:effectLst/>
                  <a:uLnTx/>
                  <a:uFillTx/>
                  <a:latin typeface="Neue Haas Grotesk Text Pro" panose="020B0504020202020204" pitchFamily="34" charset="0"/>
                </a:rPr>
                <a:t>Alex McLean</a:t>
              </a:r>
            </a:p>
            <a:p>
              <a:pPr marL="0" marR="0" lvl="0" indent="0" algn="l" defTabSz="986884" rtl="0" eaLnBrk="0" fontAlgn="base" latinLnBrk="0" hangingPunct="0">
                <a:lnSpc>
                  <a:spcPct val="125000"/>
                </a:lnSpc>
                <a:spcBef>
                  <a:spcPct val="0"/>
                </a:spcBef>
                <a:buClrTx/>
                <a:buSzTx/>
                <a:buFontTx/>
                <a:buNone/>
                <a:tabLst/>
                <a:defRPr/>
              </a:pPr>
              <a:r>
                <a:rPr kumimoji="0" lang="en-US" altLang="en-US" sz="700" b="1" i="0" u="none" strike="noStrike" kern="1200" cap="none" normalizeH="0" noProof="0" dirty="0">
                  <a:ln>
                    <a:noFill/>
                  </a:ln>
                  <a:solidFill>
                    <a:srgbClr val="FFFFFF"/>
                  </a:solidFill>
                  <a:effectLst/>
                  <a:uLnTx/>
                  <a:uFillTx/>
                  <a:latin typeface="Neue Haas Grotesk Text Pro" panose="020B0504020202020204" pitchFamily="34" charset="0"/>
                </a:rPr>
                <a:t>New Homes Consultant</a:t>
              </a:r>
            </a:p>
            <a:p>
              <a:pPr marL="0" marR="0" lvl="0" indent="0" algn="l" defTabSz="986884" rtl="0" eaLnBrk="0" fontAlgn="base" latinLnBrk="0" hangingPunct="0">
                <a:lnSpc>
                  <a:spcPct val="125000"/>
                </a:lnSpc>
                <a:spcBef>
                  <a:spcPct val="0"/>
                </a:spcBef>
                <a:buClrTx/>
                <a:buSzTx/>
                <a:buFontTx/>
                <a:buNone/>
                <a:tabLst/>
                <a:defRPr/>
              </a:pPr>
              <a:r>
                <a:rPr lang="en-US" altLang="en-US" sz="700" b="1" dirty="0">
                  <a:solidFill>
                    <a:srgbClr val="FFFFFF"/>
                  </a:solidFill>
                  <a:latin typeface="Neue Haas Grotesk Text Pro" panose="020B0504020202020204" pitchFamily="34" charset="0"/>
                </a:rPr>
                <a:t>0434 111 282</a:t>
              </a:r>
            </a:p>
            <a:p>
              <a:pPr marL="0" marR="0" lvl="0" indent="0" algn="l" defTabSz="986884" rtl="0" eaLnBrk="0" fontAlgn="base" latinLnBrk="0" hangingPunct="0">
                <a:lnSpc>
                  <a:spcPct val="125000"/>
                </a:lnSpc>
                <a:spcBef>
                  <a:spcPct val="0"/>
                </a:spcBef>
                <a:buClrTx/>
                <a:buSzTx/>
                <a:buFontTx/>
                <a:buNone/>
                <a:tabLst/>
                <a:defRPr/>
              </a:pPr>
              <a:r>
                <a:rPr kumimoji="0" lang="en-US" altLang="en-US" sz="700" b="1" i="0" u="none" strike="noStrike" kern="1200" cap="none" normalizeH="0" noProof="0" dirty="0">
                  <a:ln>
                    <a:noFill/>
                  </a:ln>
                  <a:solidFill>
                    <a:srgbClr val="FFFFFF"/>
                  </a:solidFill>
                  <a:effectLst/>
                  <a:uLnTx/>
                  <a:uFillTx/>
                  <a:latin typeface="Neue Haas Grotesk Text Pro" panose="020B0504020202020204" pitchFamily="34" charset="0"/>
                </a:rPr>
                <a:t>alexm@hombuyers.com.au</a:t>
              </a:r>
              <a:endParaRPr kumimoji="0" lang="en-US" altLang="en-US" sz="1200" b="1" i="0" u="none" strike="noStrike" kern="1200" cap="none" normalizeH="0" noProof="0" dirty="0">
                <a:ln>
                  <a:noFill/>
                </a:ln>
                <a:solidFill>
                  <a:srgbClr val="4D002E"/>
                </a:solidFill>
                <a:effectLst/>
                <a:uLnTx/>
                <a:uFillTx/>
                <a:latin typeface="Neue Haas Grotesk Text Pro" panose="020B0504020202020204" pitchFamily="34" charset="0"/>
              </a:endParaRPr>
            </a:p>
          </p:txBody>
        </p:sp>
      </p:grpSp>
      <p:sp>
        <p:nvSpPr>
          <p:cNvPr id="2" name="TextBox 1">
            <a:extLst>
              <a:ext uri="{FF2B5EF4-FFF2-40B4-BE49-F238E27FC236}">
                <a16:creationId xmlns:a16="http://schemas.microsoft.com/office/drawing/2014/main" id="{CFEDDA15-B1E7-1D36-1040-262644350659}"/>
              </a:ext>
            </a:extLst>
          </p:cNvPr>
          <p:cNvSpPr txBox="1"/>
          <p:nvPr/>
        </p:nvSpPr>
        <p:spPr>
          <a:xfrm>
            <a:off x="8227035" y="5598217"/>
            <a:ext cx="3012141" cy="2585323"/>
          </a:xfrm>
          <a:prstGeom prst="rect">
            <a:avLst/>
          </a:prstGeom>
          <a:noFill/>
        </p:spPr>
        <p:txBody>
          <a:bodyPr wrap="square" rtlCol="0">
            <a:spAutoFit/>
          </a:bodyPr>
          <a:lstStyle/>
          <a:p>
            <a:r>
              <a:rPr lang="en-AU" sz="1000" dirty="0">
                <a:latin typeface="Neue Haas Grotesk Text Pro" panose="020B0504020202020204" pitchFamily="34" charset="77"/>
              </a:rPr>
              <a:t>OPTIONAL INCLUSIONS</a:t>
            </a:r>
          </a:p>
          <a:p>
            <a:endParaRPr lang="en-AU" sz="1000" dirty="0">
              <a:latin typeface="Neue Haas Grotesk Text Pro" panose="020B0504020202020204" pitchFamily="34" charset="77"/>
            </a:endParaRPr>
          </a:p>
          <a:p>
            <a:pPr marL="214313" indent="-214313" defTabSz="514350">
              <a:lnSpc>
                <a:spcPct val="90000"/>
              </a:lnSpc>
              <a:spcBef>
                <a:spcPts val="563"/>
              </a:spcBef>
              <a:buClr>
                <a:schemeClr val="bg1"/>
              </a:buClr>
              <a:buFont typeface="System Font Regular"/>
              <a:buChar char="#"/>
              <a:defRPr/>
            </a:pPr>
            <a:r>
              <a:rPr lang="en-GB" sz="1000" dirty="0">
                <a:latin typeface="Neue Haas Grotesk Text Pro" panose="020B0504020202020204" pitchFamily="34" charset="77"/>
              </a:rPr>
              <a:t>NBN fibre optic pack</a:t>
            </a:r>
          </a:p>
          <a:p>
            <a:pPr marL="214313" indent="-214313" defTabSz="514350">
              <a:lnSpc>
                <a:spcPct val="90000"/>
              </a:lnSpc>
              <a:spcBef>
                <a:spcPts val="563"/>
              </a:spcBef>
              <a:buClr>
                <a:schemeClr val="bg1"/>
              </a:buClr>
              <a:buFont typeface="System Font Regular"/>
              <a:buChar char="#"/>
              <a:defRPr/>
            </a:pPr>
            <a:r>
              <a:rPr lang="en-GB" sz="1000" dirty="0">
                <a:latin typeface="Neue Haas Grotesk Text Pro" panose="020B0504020202020204" pitchFamily="34" charset="77"/>
              </a:rPr>
              <a:t>Opticomm fibre optic system</a:t>
            </a:r>
          </a:p>
          <a:p>
            <a:pPr marL="214313" indent="-214313" defTabSz="514350">
              <a:lnSpc>
                <a:spcPct val="90000"/>
              </a:lnSpc>
              <a:spcBef>
                <a:spcPts val="563"/>
              </a:spcBef>
              <a:buClr>
                <a:schemeClr val="bg1"/>
              </a:buClr>
              <a:buFont typeface="System Font Regular"/>
              <a:buChar char="#"/>
              <a:defRPr/>
            </a:pPr>
            <a:r>
              <a:rPr lang="en-GB" sz="1000" dirty="0">
                <a:latin typeface="Neue Haas Grotesk Text Pro" panose="020B0504020202020204" pitchFamily="34" charset="77"/>
              </a:rPr>
              <a:t>Recycled water connection</a:t>
            </a:r>
          </a:p>
          <a:p>
            <a:pPr marL="214313" indent="-214313" defTabSz="514350">
              <a:lnSpc>
                <a:spcPct val="90000"/>
              </a:lnSpc>
              <a:spcBef>
                <a:spcPts val="563"/>
              </a:spcBef>
              <a:buClr>
                <a:schemeClr val="bg1"/>
              </a:buClr>
              <a:buFont typeface="System Font Regular"/>
              <a:buChar char="#"/>
              <a:defRPr/>
            </a:pPr>
            <a:r>
              <a:rPr lang="en-GB" sz="1000" dirty="0">
                <a:latin typeface="Neue Haas Grotesk Text Pro" panose="020B0504020202020204" pitchFamily="34" charset="77"/>
              </a:rPr>
              <a:t>2550mm ceiling height to ground floor</a:t>
            </a:r>
          </a:p>
          <a:p>
            <a:pPr marL="214313" indent="-214313" defTabSz="514350">
              <a:lnSpc>
                <a:spcPct val="90000"/>
              </a:lnSpc>
              <a:spcBef>
                <a:spcPts val="563"/>
              </a:spcBef>
              <a:buClr>
                <a:schemeClr val="bg1"/>
              </a:buClr>
              <a:buFont typeface="System Font Regular"/>
              <a:buChar char="#"/>
              <a:defRPr/>
            </a:pPr>
            <a:r>
              <a:rPr lang="en-GB" sz="1000" dirty="0">
                <a:latin typeface="Neue Haas Grotesk Text Pro" panose="020B0504020202020204" pitchFamily="34" charset="77"/>
              </a:rPr>
              <a:t>Bushfire provision upgrades</a:t>
            </a:r>
          </a:p>
          <a:p>
            <a:pPr marL="214313" indent="-214313" defTabSz="514350">
              <a:lnSpc>
                <a:spcPct val="90000"/>
              </a:lnSpc>
              <a:spcBef>
                <a:spcPts val="563"/>
              </a:spcBef>
              <a:buClr>
                <a:schemeClr val="bg1"/>
              </a:buClr>
              <a:buFont typeface="System Font Regular"/>
              <a:buChar char="#"/>
              <a:defRPr/>
            </a:pPr>
            <a:r>
              <a:rPr lang="en-GB" sz="1000" dirty="0">
                <a:latin typeface="Neue Haas Grotesk Text Pro" panose="020B0504020202020204" pitchFamily="34" charset="77"/>
              </a:rPr>
              <a:t>Metal roof with whirlybird</a:t>
            </a:r>
          </a:p>
          <a:p>
            <a:pPr marL="214313" indent="-214313" defTabSz="514350">
              <a:lnSpc>
                <a:spcPct val="90000"/>
              </a:lnSpc>
              <a:spcBef>
                <a:spcPts val="563"/>
              </a:spcBef>
              <a:buClr>
                <a:schemeClr val="bg1"/>
              </a:buClr>
              <a:buFont typeface="System Font Regular"/>
              <a:buChar char="#"/>
              <a:defRPr/>
            </a:pPr>
            <a:r>
              <a:rPr lang="en-GB" sz="1000" dirty="0">
                <a:latin typeface="Neue Haas Grotesk Text Pro" panose="020B0504020202020204" pitchFamily="34" charset="77"/>
              </a:rPr>
              <a:t>Water tank</a:t>
            </a:r>
          </a:p>
          <a:p>
            <a:pPr marL="214313" indent="-214313" defTabSz="514350">
              <a:lnSpc>
                <a:spcPct val="90000"/>
              </a:lnSpc>
              <a:spcBef>
                <a:spcPts val="563"/>
              </a:spcBef>
              <a:buClr>
                <a:schemeClr val="bg1"/>
              </a:buClr>
              <a:buFont typeface="System Font Regular"/>
              <a:buChar char="#"/>
            </a:pPr>
            <a:endParaRPr lang="en-AU" sz="1000" dirty="0">
              <a:latin typeface="Neue Haas Grotesk Text Pro" panose="020B0504020202020204" pitchFamily="34" charset="77"/>
            </a:endParaRPr>
          </a:p>
          <a:p>
            <a:endParaRPr lang="en-AU" sz="1000" dirty="0">
              <a:latin typeface="Neue Haas Grotesk Text Pro" panose="020B0504020202020204" pitchFamily="34" charset="77"/>
            </a:endParaRPr>
          </a:p>
          <a:p>
            <a:endParaRPr lang="en-AU" sz="1000" dirty="0">
              <a:latin typeface="Neue Haas Grotesk Text Pro" panose="020B0504020202020204" pitchFamily="34" charset="77"/>
            </a:endParaRPr>
          </a:p>
          <a:p>
            <a:endParaRPr lang="en-AU" sz="1000" dirty="0">
              <a:latin typeface="Neue Haas Grotesk Text Pro" panose="020B0504020202020204" pitchFamily="34" charset="77"/>
            </a:endParaRPr>
          </a:p>
        </p:txBody>
      </p:sp>
      <p:sp>
        <p:nvSpPr>
          <p:cNvPr id="4" name="TextBox 3">
            <a:extLst>
              <a:ext uri="{FF2B5EF4-FFF2-40B4-BE49-F238E27FC236}">
                <a16:creationId xmlns:a16="http://schemas.microsoft.com/office/drawing/2014/main" id="{C8E48F37-CA33-8917-EE3F-E7F05317D085}"/>
              </a:ext>
            </a:extLst>
          </p:cNvPr>
          <p:cNvSpPr txBox="1"/>
          <p:nvPr/>
        </p:nvSpPr>
        <p:spPr>
          <a:xfrm>
            <a:off x="8061511" y="9312724"/>
            <a:ext cx="4155141" cy="393954"/>
          </a:xfrm>
          <a:prstGeom prst="rect">
            <a:avLst/>
          </a:prstGeom>
          <a:noFill/>
        </p:spPr>
        <p:txBody>
          <a:bodyPr wrap="square" rtlCol="0">
            <a:spAutoFit/>
          </a:bodyPr>
          <a:lstStyle/>
          <a:p>
            <a:r>
              <a:rPr lang="en-AU" dirty="0">
                <a:highlight>
                  <a:srgbClr val="FFFF00"/>
                </a:highlight>
              </a:rPr>
              <a:t>Add your own contact details</a:t>
            </a:r>
          </a:p>
        </p:txBody>
      </p:sp>
      <p:cxnSp>
        <p:nvCxnSpPr>
          <p:cNvPr id="6" name="Straight Arrow Connector 5">
            <a:extLst>
              <a:ext uri="{FF2B5EF4-FFF2-40B4-BE49-F238E27FC236}">
                <a16:creationId xmlns:a16="http://schemas.microsoft.com/office/drawing/2014/main" id="{B901C048-C80C-3DE9-F9F9-B996174F5042}"/>
              </a:ext>
            </a:extLst>
          </p:cNvPr>
          <p:cNvCxnSpPr>
            <a:cxnSpLocks/>
          </p:cNvCxnSpPr>
          <p:nvPr/>
        </p:nvCxnSpPr>
        <p:spPr>
          <a:xfrm flipH="1">
            <a:off x="7699038" y="9530150"/>
            <a:ext cx="362473" cy="1353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10CA5F5-A829-67A5-7D55-99FB128FBFDF}"/>
              </a:ext>
            </a:extLst>
          </p:cNvPr>
          <p:cNvSpPr txBox="1"/>
          <p:nvPr/>
        </p:nvSpPr>
        <p:spPr>
          <a:xfrm>
            <a:off x="8134873" y="4822436"/>
            <a:ext cx="4155141" cy="695575"/>
          </a:xfrm>
          <a:prstGeom prst="rect">
            <a:avLst/>
          </a:prstGeom>
          <a:noFill/>
        </p:spPr>
        <p:txBody>
          <a:bodyPr wrap="square" rtlCol="0">
            <a:spAutoFit/>
          </a:bodyPr>
          <a:lstStyle/>
          <a:p>
            <a:r>
              <a:rPr lang="en-AU" dirty="0">
                <a:highlight>
                  <a:srgbClr val="FFFF00"/>
                </a:highlight>
              </a:rPr>
              <a:t>Add façade name and any extra inclusions</a:t>
            </a:r>
          </a:p>
        </p:txBody>
      </p:sp>
      <p:cxnSp>
        <p:nvCxnSpPr>
          <p:cNvPr id="29" name="Straight Arrow Connector 28">
            <a:extLst>
              <a:ext uri="{FF2B5EF4-FFF2-40B4-BE49-F238E27FC236}">
                <a16:creationId xmlns:a16="http://schemas.microsoft.com/office/drawing/2014/main" id="{BED27480-0B2F-C8EB-3C66-1F5A4F47DF7D}"/>
              </a:ext>
            </a:extLst>
          </p:cNvPr>
          <p:cNvCxnSpPr>
            <a:cxnSpLocks/>
          </p:cNvCxnSpPr>
          <p:nvPr/>
        </p:nvCxnSpPr>
        <p:spPr>
          <a:xfrm flipH="1">
            <a:off x="7705761" y="5034843"/>
            <a:ext cx="362473" cy="1353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00D1D3E5-DFA4-EEA0-A010-DAB3A3BFFD4F}"/>
              </a:ext>
            </a:extLst>
          </p:cNvPr>
          <p:cNvSpPr txBox="1"/>
          <p:nvPr/>
        </p:nvSpPr>
        <p:spPr>
          <a:xfrm>
            <a:off x="8227035" y="3121173"/>
            <a:ext cx="4155141" cy="393954"/>
          </a:xfrm>
          <a:prstGeom prst="rect">
            <a:avLst/>
          </a:prstGeom>
          <a:noFill/>
        </p:spPr>
        <p:txBody>
          <a:bodyPr wrap="square" rtlCol="0">
            <a:spAutoFit/>
          </a:bodyPr>
          <a:lstStyle/>
          <a:p>
            <a:r>
              <a:rPr lang="en-AU" dirty="0">
                <a:highlight>
                  <a:srgbClr val="FFFF00"/>
                </a:highlight>
              </a:rPr>
              <a:t>Add price</a:t>
            </a:r>
          </a:p>
        </p:txBody>
      </p:sp>
      <p:cxnSp>
        <p:nvCxnSpPr>
          <p:cNvPr id="33" name="Straight Arrow Connector 32">
            <a:extLst>
              <a:ext uri="{FF2B5EF4-FFF2-40B4-BE49-F238E27FC236}">
                <a16:creationId xmlns:a16="http://schemas.microsoft.com/office/drawing/2014/main" id="{E46B8A80-0096-CCA8-FF7E-AEF72132A716}"/>
              </a:ext>
            </a:extLst>
          </p:cNvPr>
          <p:cNvCxnSpPr>
            <a:cxnSpLocks/>
          </p:cNvCxnSpPr>
          <p:nvPr/>
        </p:nvCxnSpPr>
        <p:spPr>
          <a:xfrm flipH="1">
            <a:off x="7748368" y="3343476"/>
            <a:ext cx="362473" cy="1353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A0DECAE3-94E1-D0E7-6BFC-0C8B60EACE0D}"/>
              </a:ext>
            </a:extLst>
          </p:cNvPr>
          <p:cNvSpPr txBox="1"/>
          <p:nvPr/>
        </p:nvSpPr>
        <p:spPr>
          <a:xfrm>
            <a:off x="-2363982" y="3379970"/>
            <a:ext cx="2041631" cy="393954"/>
          </a:xfrm>
          <a:prstGeom prst="rect">
            <a:avLst/>
          </a:prstGeom>
          <a:noFill/>
        </p:spPr>
        <p:txBody>
          <a:bodyPr wrap="square" rtlCol="0">
            <a:spAutoFit/>
          </a:bodyPr>
          <a:lstStyle/>
          <a:p>
            <a:r>
              <a:rPr lang="en-AU" dirty="0">
                <a:highlight>
                  <a:srgbClr val="FFFF00"/>
                </a:highlight>
              </a:rPr>
              <a:t>Add plan name</a:t>
            </a:r>
          </a:p>
        </p:txBody>
      </p:sp>
      <p:cxnSp>
        <p:nvCxnSpPr>
          <p:cNvPr id="35" name="Straight Arrow Connector 34">
            <a:extLst>
              <a:ext uri="{FF2B5EF4-FFF2-40B4-BE49-F238E27FC236}">
                <a16:creationId xmlns:a16="http://schemas.microsoft.com/office/drawing/2014/main" id="{0A90B15E-27A0-18ED-A0A9-ED5C76F0B32E}"/>
              </a:ext>
            </a:extLst>
          </p:cNvPr>
          <p:cNvCxnSpPr>
            <a:cxnSpLocks/>
          </p:cNvCxnSpPr>
          <p:nvPr/>
        </p:nvCxnSpPr>
        <p:spPr>
          <a:xfrm>
            <a:off x="-636917" y="3623749"/>
            <a:ext cx="362473" cy="1353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35B500A7-8F00-6E03-6224-A9FF728BD7C1}"/>
              </a:ext>
            </a:extLst>
          </p:cNvPr>
          <p:cNvSpPr txBox="1"/>
          <p:nvPr/>
        </p:nvSpPr>
        <p:spPr>
          <a:xfrm>
            <a:off x="-3052482" y="3963084"/>
            <a:ext cx="2509143" cy="393954"/>
          </a:xfrm>
          <a:prstGeom prst="rect">
            <a:avLst/>
          </a:prstGeom>
          <a:noFill/>
        </p:spPr>
        <p:txBody>
          <a:bodyPr wrap="square" rtlCol="0">
            <a:spAutoFit/>
          </a:bodyPr>
          <a:lstStyle/>
          <a:p>
            <a:r>
              <a:rPr lang="en-AU" dirty="0">
                <a:highlight>
                  <a:srgbClr val="FFFF00"/>
                </a:highlight>
              </a:rPr>
              <a:t>Update bed, bath, car</a:t>
            </a:r>
          </a:p>
        </p:txBody>
      </p:sp>
      <p:cxnSp>
        <p:nvCxnSpPr>
          <p:cNvPr id="38" name="Straight Arrow Connector 37">
            <a:extLst>
              <a:ext uri="{FF2B5EF4-FFF2-40B4-BE49-F238E27FC236}">
                <a16:creationId xmlns:a16="http://schemas.microsoft.com/office/drawing/2014/main" id="{A2B889DD-E7D5-C827-CE03-D0A9CA59D42A}"/>
              </a:ext>
            </a:extLst>
          </p:cNvPr>
          <p:cNvCxnSpPr>
            <a:cxnSpLocks/>
          </p:cNvCxnSpPr>
          <p:nvPr/>
        </p:nvCxnSpPr>
        <p:spPr>
          <a:xfrm>
            <a:off x="-589010" y="4206863"/>
            <a:ext cx="362473" cy="1353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40ADCF14-D14E-5178-A174-7220E2EE0AE9}"/>
              </a:ext>
            </a:extLst>
          </p:cNvPr>
          <p:cNvSpPr txBox="1"/>
          <p:nvPr/>
        </p:nvSpPr>
        <p:spPr>
          <a:xfrm>
            <a:off x="-2205319" y="6278422"/>
            <a:ext cx="1661979" cy="393954"/>
          </a:xfrm>
          <a:prstGeom prst="rect">
            <a:avLst/>
          </a:prstGeom>
          <a:noFill/>
        </p:spPr>
        <p:txBody>
          <a:bodyPr wrap="square" rtlCol="0">
            <a:spAutoFit/>
          </a:bodyPr>
          <a:lstStyle/>
          <a:p>
            <a:r>
              <a:rPr lang="en-AU" dirty="0">
                <a:highlight>
                  <a:srgbClr val="FFFF00"/>
                </a:highlight>
              </a:rPr>
              <a:t>Add floorplan</a:t>
            </a:r>
          </a:p>
        </p:txBody>
      </p:sp>
      <p:cxnSp>
        <p:nvCxnSpPr>
          <p:cNvPr id="40" name="Straight Arrow Connector 39">
            <a:extLst>
              <a:ext uri="{FF2B5EF4-FFF2-40B4-BE49-F238E27FC236}">
                <a16:creationId xmlns:a16="http://schemas.microsoft.com/office/drawing/2014/main" id="{6E23CCB6-09B9-F099-7B3E-8A5EFAD740BF}"/>
              </a:ext>
            </a:extLst>
          </p:cNvPr>
          <p:cNvCxnSpPr>
            <a:cxnSpLocks/>
          </p:cNvCxnSpPr>
          <p:nvPr/>
        </p:nvCxnSpPr>
        <p:spPr>
          <a:xfrm>
            <a:off x="-589010" y="6522201"/>
            <a:ext cx="362473" cy="1353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685938CA-E2DF-C3A3-FA2E-9CE53AAA8BCE}"/>
              </a:ext>
            </a:extLst>
          </p:cNvPr>
          <p:cNvSpPr txBox="1"/>
          <p:nvPr/>
        </p:nvSpPr>
        <p:spPr>
          <a:xfrm>
            <a:off x="-1680883" y="984767"/>
            <a:ext cx="1085439" cy="393954"/>
          </a:xfrm>
          <a:prstGeom prst="rect">
            <a:avLst/>
          </a:prstGeom>
          <a:noFill/>
        </p:spPr>
        <p:txBody>
          <a:bodyPr wrap="square" rtlCol="0">
            <a:spAutoFit/>
          </a:bodyPr>
          <a:lstStyle/>
          <a:p>
            <a:r>
              <a:rPr lang="en-AU" dirty="0">
                <a:highlight>
                  <a:srgbClr val="FFFF00"/>
                </a:highlight>
              </a:rPr>
              <a:t>Add CGI</a:t>
            </a:r>
          </a:p>
        </p:txBody>
      </p:sp>
      <p:cxnSp>
        <p:nvCxnSpPr>
          <p:cNvPr id="42" name="Straight Arrow Connector 41">
            <a:extLst>
              <a:ext uri="{FF2B5EF4-FFF2-40B4-BE49-F238E27FC236}">
                <a16:creationId xmlns:a16="http://schemas.microsoft.com/office/drawing/2014/main" id="{028C48DF-1B4F-95B2-3450-912D834F06C7}"/>
              </a:ext>
            </a:extLst>
          </p:cNvPr>
          <p:cNvCxnSpPr>
            <a:cxnSpLocks/>
          </p:cNvCxnSpPr>
          <p:nvPr/>
        </p:nvCxnSpPr>
        <p:spPr>
          <a:xfrm>
            <a:off x="-641114" y="1228546"/>
            <a:ext cx="362473" cy="1353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10385CCD-2DC9-8C3D-22E4-3BA66EBC4990}"/>
              </a:ext>
            </a:extLst>
          </p:cNvPr>
          <p:cNvSpPr txBox="1"/>
          <p:nvPr/>
        </p:nvSpPr>
        <p:spPr>
          <a:xfrm>
            <a:off x="-3563470" y="6786641"/>
            <a:ext cx="2944905" cy="738664"/>
          </a:xfrm>
          <a:prstGeom prst="rect">
            <a:avLst/>
          </a:prstGeom>
          <a:noFill/>
        </p:spPr>
        <p:txBody>
          <a:bodyPr wrap="square" rtlCol="0">
            <a:spAutoFit/>
          </a:bodyPr>
          <a:lstStyle/>
          <a:p>
            <a:r>
              <a:rPr lang="en-AU" sz="1400" dirty="0"/>
              <a:t>\\abn.group\bou2\boudata\Sales\Home &amp; Land Info\_HBC\NCC 2024 - HBC (jpeg)</a:t>
            </a:r>
          </a:p>
        </p:txBody>
      </p:sp>
      <p:sp>
        <p:nvSpPr>
          <p:cNvPr id="44" name="TextBox 43">
            <a:extLst>
              <a:ext uri="{FF2B5EF4-FFF2-40B4-BE49-F238E27FC236}">
                <a16:creationId xmlns:a16="http://schemas.microsoft.com/office/drawing/2014/main" id="{3827CD04-923A-152B-DA01-23AEA6EF5A89}"/>
              </a:ext>
            </a:extLst>
          </p:cNvPr>
          <p:cNvSpPr txBox="1"/>
          <p:nvPr/>
        </p:nvSpPr>
        <p:spPr>
          <a:xfrm>
            <a:off x="-3482787" y="1438836"/>
            <a:ext cx="2845318" cy="523220"/>
          </a:xfrm>
          <a:prstGeom prst="rect">
            <a:avLst/>
          </a:prstGeom>
          <a:noFill/>
        </p:spPr>
        <p:txBody>
          <a:bodyPr wrap="square" rtlCol="0">
            <a:spAutoFit/>
          </a:bodyPr>
          <a:lstStyle/>
          <a:p>
            <a:r>
              <a:rPr lang="en-AU" sz="1400" dirty="0"/>
              <a:t>\\abn.group\bou2\boudata\Sales\Home &amp; Land Info\_HBC\HBC CGIs</a:t>
            </a:r>
          </a:p>
        </p:txBody>
      </p:sp>
      <p:sp>
        <p:nvSpPr>
          <p:cNvPr id="45" name="TextBox 44">
            <a:extLst>
              <a:ext uri="{FF2B5EF4-FFF2-40B4-BE49-F238E27FC236}">
                <a16:creationId xmlns:a16="http://schemas.microsoft.com/office/drawing/2014/main" id="{D99246AF-91A0-625A-78DE-BC6F78A1EEE5}"/>
              </a:ext>
            </a:extLst>
          </p:cNvPr>
          <p:cNvSpPr txBox="1"/>
          <p:nvPr/>
        </p:nvSpPr>
        <p:spPr>
          <a:xfrm>
            <a:off x="8154846" y="3989550"/>
            <a:ext cx="4155141" cy="393954"/>
          </a:xfrm>
          <a:prstGeom prst="rect">
            <a:avLst/>
          </a:prstGeom>
          <a:noFill/>
        </p:spPr>
        <p:txBody>
          <a:bodyPr wrap="square" rtlCol="0">
            <a:spAutoFit/>
          </a:bodyPr>
          <a:lstStyle/>
          <a:p>
            <a:r>
              <a:rPr lang="en-AU" dirty="0">
                <a:highlight>
                  <a:srgbClr val="FFFF00"/>
                </a:highlight>
              </a:rPr>
              <a:t>Add lot details</a:t>
            </a:r>
          </a:p>
        </p:txBody>
      </p:sp>
      <p:cxnSp>
        <p:nvCxnSpPr>
          <p:cNvPr id="46" name="Straight Arrow Connector 45">
            <a:extLst>
              <a:ext uri="{FF2B5EF4-FFF2-40B4-BE49-F238E27FC236}">
                <a16:creationId xmlns:a16="http://schemas.microsoft.com/office/drawing/2014/main" id="{2DFBF6A1-F6B3-C9BA-9C7B-998A04DB643E}"/>
              </a:ext>
            </a:extLst>
          </p:cNvPr>
          <p:cNvCxnSpPr>
            <a:cxnSpLocks/>
          </p:cNvCxnSpPr>
          <p:nvPr/>
        </p:nvCxnSpPr>
        <p:spPr>
          <a:xfrm flipH="1">
            <a:off x="7676179" y="4211853"/>
            <a:ext cx="362473" cy="1353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1" name="Picture 30">
            <a:extLst>
              <a:ext uri="{FF2B5EF4-FFF2-40B4-BE49-F238E27FC236}">
                <a16:creationId xmlns:a16="http://schemas.microsoft.com/office/drawing/2014/main" id="{0A047BBF-B550-7EAC-77E4-EF2E0CABE0A4}"/>
              </a:ext>
            </a:extLst>
          </p:cNvPr>
          <p:cNvPicPr>
            <a:picLocks noChangeAspect="1"/>
          </p:cNvPicPr>
          <p:nvPr/>
        </p:nvPicPr>
        <p:blipFill>
          <a:blip r:embed="rId8"/>
          <a:srcRect/>
          <a:stretch/>
        </p:blipFill>
        <p:spPr>
          <a:xfrm>
            <a:off x="938932" y="4550728"/>
            <a:ext cx="2840906" cy="4846660"/>
          </a:xfrm>
          <a:prstGeom prst="rect">
            <a:avLst/>
          </a:prstGeom>
        </p:spPr>
      </p:pic>
    </p:spTree>
    <p:extLst>
      <p:ext uri="{BB962C8B-B14F-4D97-AF65-F5344CB8AC3E}">
        <p14:creationId xmlns:p14="http://schemas.microsoft.com/office/powerpoint/2010/main" val="2984522090"/>
      </p:ext>
    </p:extLst>
  </p:cSld>
  <p:clrMapOvr>
    <a:masterClrMapping/>
  </p:clrMapOvr>
</p:sld>
</file>

<file path=ppt/theme/theme1.xml><?xml version="1.0" encoding="utf-8"?>
<a:theme xmlns:a="http://schemas.openxmlformats.org/drawingml/2006/main" name="Office Theme">
  <a:themeElements>
    <a:clrScheme name="Homebuyers Centre">
      <a:dk1>
        <a:srgbClr val="4D002E"/>
      </a:dk1>
      <a:lt1>
        <a:srgbClr val="FA0030"/>
      </a:lt1>
      <a:dk2>
        <a:srgbClr val="872063"/>
      </a:dk2>
      <a:lt2>
        <a:srgbClr val="FAF3EE"/>
      </a:lt2>
      <a:accent1>
        <a:srgbClr val="03576B"/>
      </a:accent1>
      <a:accent2>
        <a:srgbClr val="A380C2"/>
      </a:accent2>
      <a:accent3>
        <a:srgbClr val="FF9630"/>
      </a:accent3>
      <a:accent4>
        <a:srgbClr val="000000"/>
      </a:accent4>
      <a:accent5>
        <a:srgbClr val="FFFFFF"/>
      </a:accent5>
      <a:accent6>
        <a:srgbClr val="FA0030"/>
      </a:accent6>
      <a:hlink>
        <a:srgbClr val="FA0030"/>
      </a:hlink>
      <a:folHlink>
        <a:srgbClr val="FA003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omebuyers Centre Presentation Template MASTER.potx" id="{025E2521-8566-4DED-9EE5-A43A2B02E84B}" vid="{D3C0B6E7-8E83-4A23-8D30-C6E9308CAC9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da27dcf7-a68e-4777-a3a0-048b74231589">
      <UserInfo>
        <DisplayName>JoAnn Psarakis</DisplayName>
        <AccountId>78</AccountId>
        <AccountType/>
      </UserInfo>
      <UserInfo>
        <DisplayName>Catia Brunetti</DisplayName>
        <AccountId>27</AccountId>
        <AccountType/>
      </UserInfo>
      <UserInfo>
        <DisplayName>Lachlan Payne</DisplayName>
        <AccountId>80</AccountId>
        <AccountType/>
      </UserInfo>
      <UserInfo>
        <DisplayName>Amy Fennell</DisplayName>
        <AccountId>261</AccountId>
        <AccountType/>
      </UserInfo>
      <UserInfo>
        <DisplayName>Tye Harper</DisplayName>
        <AccountId>26</AccountId>
        <AccountType/>
      </UserInfo>
      <UserInfo>
        <DisplayName>Rosalie Mustica</DisplayName>
        <AccountId>19</AccountId>
        <AccountType/>
      </UserInfo>
      <UserInfo>
        <DisplayName>Vanessa Basa</DisplayName>
        <AccountId>196</AccountId>
        <AccountType/>
      </UserInfo>
      <UserInfo>
        <DisplayName>Lauren Schiavello</DisplayName>
        <AccountId>191</AccountId>
        <AccountType/>
      </UserInfo>
      <UserInfo>
        <DisplayName>Kire Sterjovski</DisplayName>
        <AccountId>76</AccountId>
        <AccountType/>
      </UserInfo>
      <UserInfo>
        <DisplayName>Tegan Kemp</DisplayName>
        <AccountId>221</AccountId>
        <AccountType/>
      </UserInfo>
      <UserInfo>
        <DisplayName>Kevin Pique</DisplayName>
        <AccountId>209</AccountId>
        <AccountType/>
      </UserInfo>
      <UserInfo>
        <DisplayName>Angela Sevastopoulos</DisplayName>
        <AccountId>190</AccountId>
        <AccountType/>
      </UserInfo>
    </SharedWithUsers>
    <lcf76f155ced4ddcb4097134ff3c332f xmlns="80c77188-c1e6-4c87-b196-e0dbeefd81f6">
      <Terms xmlns="http://schemas.microsoft.com/office/infopath/2007/PartnerControls"/>
    </lcf76f155ced4ddcb4097134ff3c332f>
    <TaxCatchAll xmlns="da27dcf7-a68e-4777-a3a0-048b7423158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4535A43B38D67489D6EDC2B768FC683" ma:contentTypeVersion="16" ma:contentTypeDescription="Create a new document." ma:contentTypeScope="" ma:versionID="b73f76f3773c153120215f5557a6ad7e">
  <xsd:schema xmlns:xsd="http://www.w3.org/2001/XMLSchema" xmlns:xs="http://www.w3.org/2001/XMLSchema" xmlns:p="http://schemas.microsoft.com/office/2006/metadata/properties" xmlns:ns2="80c77188-c1e6-4c87-b196-e0dbeefd81f6" xmlns:ns3="da27dcf7-a68e-4777-a3a0-048b74231589" targetNamespace="http://schemas.microsoft.com/office/2006/metadata/properties" ma:root="true" ma:fieldsID="2bfe4858964f0eac7f71574356078718" ns2:_="" ns3:_="">
    <xsd:import namespace="80c77188-c1e6-4c87-b196-e0dbeefd81f6"/>
    <xsd:import namespace="da27dcf7-a68e-4777-a3a0-048b74231589"/>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c77188-c1e6-4c87-b196-e0dbeefd81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cc67521-910d-4f42-a16a-fea1e4e4c4c5"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a27dcf7-a68e-4777-a3a0-048b7423158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dbbf5a33-d539-489f-818d-f1f145927fd6}" ma:internalName="TaxCatchAll" ma:showField="CatchAllData" ma:web="da27dcf7-a68e-4777-a3a0-048b74231589">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2FDA153-A12E-457A-97EB-0A2365E33EE7}">
  <ds:schemaRefs>
    <ds:schemaRef ds:uri="http://schemas.microsoft.com/sharepoint/v3/contenttype/forms"/>
  </ds:schemaRefs>
</ds:datastoreItem>
</file>

<file path=customXml/itemProps2.xml><?xml version="1.0" encoding="utf-8"?>
<ds:datastoreItem xmlns:ds="http://schemas.openxmlformats.org/officeDocument/2006/customXml" ds:itemID="{FA5CA5F6-952D-4BA3-B3B2-17435A9D5792}">
  <ds:schemaRefs>
    <ds:schemaRef ds:uri="http://www.w3.org/XML/1998/namespace"/>
    <ds:schemaRef ds:uri="da27dcf7-a68e-4777-a3a0-048b74231589"/>
    <ds:schemaRef ds:uri="80c77188-c1e6-4c87-b196-e0dbeefd81f6"/>
    <ds:schemaRef ds:uri="http://purl.org/dc/terms/"/>
    <ds:schemaRef ds:uri="http://schemas.microsoft.com/office/infopath/2007/PartnerControls"/>
    <ds:schemaRef ds:uri="http://purl.org/dc/elements/1.1/"/>
    <ds:schemaRef ds:uri="http://schemas.microsoft.com/office/2006/documentManagement/types"/>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6833A597-0710-48BD-A75A-C3F14967C8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c77188-c1e6-4c87-b196-e0dbeefd81f6"/>
    <ds:schemaRef ds:uri="da27dcf7-a68e-4777-a3a0-048b742315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Homebuyers Centre Presentation Template MASTER</Template>
  <TotalTime>627</TotalTime>
  <Words>444</Words>
  <Application>Microsoft Office PowerPoint</Application>
  <PresentationFormat>Custom</PresentationFormat>
  <Paragraphs>53</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Narrow</vt:lpstr>
      <vt:lpstr>Calibri</vt:lpstr>
      <vt:lpstr>MS Reference Sans Serif</vt:lpstr>
      <vt:lpstr>Neue Haas Grotesk Text Pro</vt:lpstr>
      <vt:lpstr>System Font Regular</vt:lpstr>
      <vt:lpstr>Office Theme</vt:lpstr>
      <vt:lpstr>PowerPoint Presentation</vt:lpstr>
    </vt:vector>
  </TitlesOfParts>
  <Company>ABN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Kire Sterjovski</dc:creator>
  <cp:lastModifiedBy>Alex McLean</cp:lastModifiedBy>
  <cp:revision>76</cp:revision>
  <dcterms:created xsi:type="dcterms:W3CDTF">2023-11-22T02:29:58Z</dcterms:created>
  <dcterms:modified xsi:type="dcterms:W3CDTF">2024-12-01T02:24:36Z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0x01010054535A43B38D67489D6EDC2B768FC683</vt:lpwstr>
  </property>
</Properties>
</file>